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1" r:id="rId7"/>
    <p:sldId id="263" r:id="rId8"/>
    <p:sldId id="264" r:id="rId9"/>
    <p:sldId id="261" r:id="rId10"/>
    <p:sldId id="266" r:id="rId11"/>
    <p:sldId id="267" r:id="rId12"/>
    <p:sldId id="268" r:id="rId13"/>
    <p:sldId id="269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80" r:id="rId22"/>
    <p:sldId id="278" r:id="rId23"/>
    <p:sldId id="279" r:id="rId24"/>
    <p:sldId id="282" r:id="rId25"/>
    <p:sldId id="283" r:id="rId26"/>
    <p:sldId id="284" r:id="rId27"/>
    <p:sldId id="285" r:id="rId28"/>
    <p:sldId id="287" r:id="rId29"/>
    <p:sldId id="288" r:id="rId30"/>
    <p:sldId id="286" r:id="rId31"/>
    <p:sldId id="289" r:id="rId32"/>
    <p:sldId id="294" r:id="rId33"/>
    <p:sldId id="290" r:id="rId34"/>
    <p:sldId id="292" r:id="rId35"/>
    <p:sldId id="293" r:id="rId3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F1F1EE"/>
    <a:srgbClr val="499EDC"/>
    <a:srgbClr val="22EB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70" d="100"/>
          <a:sy n="70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386682-D585-471B-B338-B7F8658E11F9}" type="doc">
      <dgm:prSet loTypeId="urn:microsoft.com/office/officeart/2005/8/layout/defaul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85B35A4A-C570-42C8-B5DF-8CEA835D3A8A}">
      <dgm:prSet phldrT="[Texto]"/>
      <dgm:spPr/>
      <dgm:t>
        <a:bodyPr/>
        <a:lstStyle/>
        <a:p>
          <a:r>
            <a:rPr lang="es-ES" dirty="0"/>
            <a:t>Alta cohesión</a:t>
          </a:r>
        </a:p>
      </dgm:t>
    </dgm:pt>
    <dgm:pt modelId="{68208943-00ED-483C-865D-5AC76767097F}" type="parTrans" cxnId="{F51E3833-A00F-4298-8AA2-FAABCE3FC61E}">
      <dgm:prSet/>
      <dgm:spPr/>
      <dgm:t>
        <a:bodyPr/>
        <a:lstStyle/>
        <a:p>
          <a:endParaRPr lang="es-ES"/>
        </a:p>
      </dgm:t>
    </dgm:pt>
    <dgm:pt modelId="{D650FC81-AC18-40E6-85D0-F72CD80C9395}" type="sibTrans" cxnId="{F51E3833-A00F-4298-8AA2-FAABCE3FC61E}">
      <dgm:prSet/>
      <dgm:spPr/>
      <dgm:t>
        <a:bodyPr/>
        <a:lstStyle/>
        <a:p>
          <a:endParaRPr lang="es-ES"/>
        </a:p>
      </dgm:t>
    </dgm:pt>
    <dgm:pt modelId="{DFBE6C6C-E090-48ED-9F86-7EE825D9B138}">
      <dgm:prSet phldrT="[Texto]"/>
      <dgm:spPr/>
      <dgm:t>
        <a:bodyPr/>
        <a:lstStyle/>
        <a:p>
          <a:r>
            <a:rPr lang="es-ES" dirty="0"/>
            <a:t>Autónomos</a:t>
          </a:r>
        </a:p>
      </dgm:t>
    </dgm:pt>
    <dgm:pt modelId="{A407BE36-957C-4407-9234-9A3974D7B9E7}" type="parTrans" cxnId="{EFB3C247-DCA7-40FE-A5D8-B08B889BE3B1}">
      <dgm:prSet/>
      <dgm:spPr/>
      <dgm:t>
        <a:bodyPr/>
        <a:lstStyle/>
        <a:p>
          <a:endParaRPr lang="es-ES"/>
        </a:p>
      </dgm:t>
    </dgm:pt>
    <dgm:pt modelId="{B99ED528-9128-4A5C-B15C-1DDFDCF462A5}" type="sibTrans" cxnId="{EFB3C247-DCA7-40FE-A5D8-B08B889BE3B1}">
      <dgm:prSet/>
      <dgm:spPr/>
      <dgm:t>
        <a:bodyPr/>
        <a:lstStyle/>
        <a:p>
          <a:endParaRPr lang="es-ES"/>
        </a:p>
      </dgm:t>
    </dgm:pt>
    <dgm:pt modelId="{0796D19B-CC8C-4939-9D3E-F41DF05157DC}">
      <dgm:prSet phldrT="[Texto]"/>
      <dgm:spPr/>
      <dgm:t>
        <a:bodyPr/>
        <a:lstStyle/>
        <a:p>
          <a:r>
            <a:rPr lang="es-ES" dirty="0"/>
            <a:t>Centrados en el domino del negocio</a:t>
          </a:r>
        </a:p>
      </dgm:t>
    </dgm:pt>
    <dgm:pt modelId="{D7C40D48-0E32-4A50-9C1F-7A940C207843}" type="parTrans" cxnId="{E29CE2AF-9ABF-47C5-B0DF-9273FF7D614D}">
      <dgm:prSet/>
      <dgm:spPr/>
      <dgm:t>
        <a:bodyPr/>
        <a:lstStyle/>
        <a:p>
          <a:endParaRPr lang="es-ES"/>
        </a:p>
      </dgm:t>
    </dgm:pt>
    <dgm:pt modelId="{3888EEF2-418D-4A47-8928-DE25283E5E66}" type="sibTrans" cxnId="{E29CE2AF-9ABF-47C5-B0DF-9273FF7D614D}">
      <dgm:prSet/>
      <dgm:spPr/>
      <dgm:t>
        <a:bodyPr/>
        <a:lstStyle/>
        <a:p>
          <a:endParaRPr lang="es-ES"/>
        </a:p>
      </dgm:t>
    </dgm:pt>
    <dgm:pt modelId="{5BAE034E-447B-432E-8715-E507C8112DA8}">
      <dgm:prSet phldrT="[Texto]"/>
      <dgm:spPr/>
      <dgm:t>
        <a:bodyPr/>
        <a:lstStyle/>
        <a:p>
          <a:r>
            <a:rPr lang="es-ES" dirty="0"/>
            <a:t>Resilientes</a:t>
          </a:r>
        </a:p>
      </dgm:t>
    </dgm:pt>
    <dgm:pt modelId="{4D8E7125-FBFE-4134-AF61-C7D1A154075D}" type="parTrans" cxnId="{CB0E525E-A44F-467B-BDA1-0B851EBCC092}">
      <dgm:prSet/>
      <dgm:spPr/>
      <dgm:t>
        <a:bodyPr/>
        <a:lstStyle/>
        <a:p>
          <a:endParaRPr lang="es-ES"/>
        </a:p>
      </dgm:t>
    </dgm:pt>
    <dgm:pt modelId="{0DCEE38B-EDFB-422E-8410-AEDDB676A6DE}" type="sibTrans" cxnId="{CB0E525E-A44F-467B-BDA1-0B851EBCC092}">
      <dgm:prSet/>
      <dgm:spPr/>
      <dgm:t>
        <a:bodyPr/>
        <a:lstStyle/>
        <a:p>
          <a:endParaRPr lang="es-ES"/>
        </a:p>
      </dgm:t>
    </dgm:pt>
    <dgm:pt modelId="{6E0C105B-3B68-4282-853B-2677D602491E}">
      <dgm:prSet phldrT="[Texto]"/>
      <dgm:spPr/>
      <dgm:t>
        <a:bodyPr/>
        <a:lstStyle/>
        <a:p>
          <a:r>
            <a:rPr lang="es-ES" dirty="0"/>
            <a:t>Observables</a:t>
          </a:r>
        </a:p>
      </dgm:t>
    </dgm:pt>
    <dgm:pt modelId="{9550593B-2BB6-48A4-B61D-C6328DFDFD64}" type="parTrans" cxnId="{D79E8BD0-5E0A-47D6-AF92-C4C66FCDF485}">
      <dgm:prSet/>
      <dgm:spPr/>
      <dgm:t>
        <a:bodyPr/>
        <a:lstStyle/>
        <a:p>
          <a:endParaRPr lang="es-ES"/>
        </a:p>
      </dgm:t>
    </dgm:pt>
    <dgm:pt modelId="{87118C0C-ADB5-4749-9774-293695145138}" type="sibTrans" cxnId="{D79E8BD0-5E0A-47D6-AF92-C4C66FCDF485}">
      <dgm:prSet/>
      <dgm:spPr/>
      <dgm:t>
        <a:bodyPr/>
        <a:lstStyle/>
        <a:p>
          <a:endParaRPr lang="es-ES"/>
        </a:p>
      </dgm:t>
    </dgm:pt>
    <dgm:pt modelId="{5B0378B7-2739-4980-AB7F-E6B2473F65BD}">
      <dgm:prSet phldrT="[Texto]"/>
      <dgm:spPr/>
      <dgm:t>
        <a:bodyPr/>
        <a:lstStyle/>
        <a:p>
          <a:r>
            <a:rPr lang="es-ES" dirty="0"/>
            <a:t>Automatizables</a:t>
          </a:r>
        </a:p>
      </dgm:t>
    </dgm:pt>
    <dgm:pt modelId="{B1784D62-7479-4312-88BC-A5F905AEA3EF}" type="parTrans" cxnId="{4F019AD1-69C8-4456-9DD4-2441BFB0C5D4}">
      <dgm:prSet/>
      <dgm:spPr/>
      <dgm:t>
        <a:bodyPr/>
        <a:lstStyle/>
        <a:p>
          <a:endParaRPr lang="es-ES"/>
        </a:p>
      </dgm:t>
    </dgm:pt>
    <dgm:pt modelId="{2D3A4D6D-0B81-49BB-AC84-E35EDF60EEB9}" type="sibTrans" cxnId="{4F019AD1-69C8-4456-9DD4-2441BFB0C5D4}">
      <dgm:prSet/>
      <dgm:spPr/>
      <dgm:t>
        <a:bodyPr/>
        <a:lstStyle/>
        <a:p>
          <a:endParaRPr lang="es-ES"/>
        </a:p>
      </dgm:t>
    </dgm:pt>
    <dgm:pt modelId="{30FF2EE0-6E9F-4D81-B6C3-11082EB2D306}">
      <dgm:prSet phldrT="[Texto]"/>
      <dgm:spPr/>
      <dgm:t>
        <a:bodyPr/>
        <a:lstStyle/>
        <a:p>
          <a:r>
            <a:rPr lang="es-ES" dirty="0"/>
            <a:t>Políglotas</a:t>
          </a:r>
        </a:p>
      </dgm:t>
    </dgm:pt>
    <dgm:pt modelId="{A3397441-7C37-4C76-88F6-6C64F9D2836B}" type="parTrans" cxnId="{B0439E44-7438-42F7-817B-8281FCC0C680}">
      <dgm:prSet/>
      <dgm:spPr/>
      <dgm:t>
        <a:bodyPr/>
        <a:lstStyle/>
        <a:p>
          <a:endParaRPr lang="es-ES"/>
        </a:p>
      </dgm:t>
    </dgm:pt>
    <dgm:pt modelId="{5C9D9581-6239-46C2-82D8-62C93D401E5C}" type="sibTrans" cxnId="{B0439E44-7438-42F7-817B-8281FCC0C680}">
      <dgm:prSet/>
      <dgm:spPr/>
      <dgm:t>
        <a:bodyPr/>
        <a:lstStyle/>
        <a:p>
          <a:endParaRPr lang="es-ES"/>
        </a:p>
      </dgm:t>
    </dgm:pt>
    <dgm:pt modelId="{F18B50CE-1697-4023-A397-D7573024FE1C}">
      <dgm:prSet phldrT="[Texto]"/>
      <dgm:spPr/>
      <dgm:t>
        <a:bodyPr/>
        <a:lstStyle/>
        <a:p>
          <a:r>
            <a:rPr lang="es-ES" dirty="0"/>
            <a:t>Orientados a mensajes</a:t>
          </a:r>
        </a:p>
      </dgm:t>
    </dgm:pt>
    <dgm:pt modelId="{944208C5-0DEC-455B-B0B6-0BBBDE14D772}" type="parTrans" cxnId="{EBAF7179-D17E-421D-BE75-080F1F2DC8E7}">
      <dgm:prSet/>
      <dgm:spPr/>
      <dgm:t>
        <a:bodyPr/>
        <a:lstStyle/>
        <a:p>
          <a:endParaRPr lang="es-ES"/>
        </a:p>
      </dgm:t>
    </dgm:pt>
    <dgm:pt modelId="{F0AA7C7C-122A-4F8F-8F8B-E2A81E2DA2D4}" type="sibTrans" cxnId="{EBAF7179-D17E-421D-BE75-080F1F2DC8E7}">
      <dgm:prSet/>
      <dgm:spPr/>
      <dgm:t>
        <a:bodyPr/>
        <a:lstStyle/>
        <a:p>
          <a:endParaRPr lang="es-ES"/>
        </a:p>
      </dgm:t>
    </dgm:pt>
    <dgm:pt modelId="{E4632CD0-7FA9-413E-9022-4635BD7CB30F}">
      <dgm:prSet phldrT="[Texto]"/>
      <dgm:spPr/>
      <dgm:t>
        <a:bodyPr/>
        <a:lstStyle/>
        <a:p>
          <a:r>
            <a:rPr lang="es-ES" dirty="0"/>
            <a:t>Identificables</a:t>
          </a:r>
        </a:p>
      </dgm:t>
    </dgm:pt>
    <dgm:pt modelId="{5113FB74-BF4C-4D43-96E2-7778704BA86B}" type="parTrans" cxnId="{9585A936-DA2C-4075-817F-11AA823A10FA}">
      <dgm:prSet/>
      <dgm:spPr/>
      <dgm:t>
        <a:bodyPr/>
        <a:lstStyle/>
        <a:p>
          <a:endParaRPr lang="es-ES"/>
        </a:p>
      </dgm:t>
    </dgm:pt>
    <dgm:pt modelId="{DD45FD97-39F5-4B65-BFBB-FE1249DD9892}" type="sibTrans" cxnId="{9585A936-DA2C-4075-817F-11AA823A10FA}">
      <dgm:prSet/>
      <dgm:spPr/>
      <dgm:t>
        <a:bodyPr/>
        <a:lstStyle/>
        <a:p>
          <a:endParaRPr lang="es-ES"/>
        </a:p>
      </dgm:t>
    </dgm:pt>
    <dgm:pt modelId="{7101D45F-5415-4ADF-A604-90C208B1FB96}">
      <dgm:prSet phldrT="[Texto]"/>
      <dgm:spPr/>
      <dgm:t>
        <a:bodyPr/>
        <a:lstStyle/>
        <a:p>
          <a:r>
            <a:rPr lang="es-ES" dirty="0"/>
            <a:t>Descentralizados</a:t>
          </a:r>
        </a:p>
      </dgm:t>
    </dgm:pt>
    <dgm:pt modelId="{CBA41CF7-8C45-4952-96C9-7C27D88F8E74}" type="sibTrans" cxnId="{C232AE32-BCE2-441C-BFA4-2E15DFF40C07}">
      <dgm:prSet/>
      <dgm:spPr/>
      <dgm:t>
        <a:bodyPr/>
        <a:lstStyle/>
        <a:p>
          <a:endParaRPr lang="es-ES"/>
        </a:p>
      </dgm:t>
    </dgm:pt>
    <dgm:pt modelId="{0712E442-6393-46A8-8FF9-91A9B924D03A}" type="parTrans" cxnId="{C232AE32-BCE2-441C-BFA4-2E15DFF40C07}">
      <dgm:prSet/>
      <dgm:spPr/>
      <dgm:t>
        <a:bodyPr/>
        <a:lstStyle/>
        <a:p>
          <a:endParaRPr lang="es-ES"/>
        </a:p>
      </dgm:t>
    </dgm:pt>
    <dgm:pt modelId="{7310980A-E32C-477E-B078-9BEB3E950E7A}" type="pres">
      <dgm:prSet presAssocID="{19386682-D585-471B-B338-B7F8658E11F9}" presName="diagram" presStyleCnt="0">
        <dgm:presLayoutVars>
          <dgm:dir/>
          <dgm:resizeHandles val="exact"/>
        </dgm:presLayoutVars>
      </dgm:prSet>
      <dgm:spPr/>
    </dgm:pt>
    <dgm:pt modelId="{3E6012C5-DEAD-4205-83D3-BB7272900313}" type="pres">
      <dgm:prSet presAssocID="{85B35A4A-C570-42C8-B5DF-8CEA835D3A8A}" presName="node" presStyleLbl="node1" presStyleIdx="0" presStyleCnt="10">
        <dgm:presLayoutVars>
          <dgm:bulletEnabled val="1"/>
        </dgm:presLayoutVars>
      </dgm:prSet>
      <dgm:spPr/>
    </dgm:pt>
    <dgm:pt modelId="{44EE27D5-5349-4995-9CA3-E70E3B69455B}" type="pres">
      <dgm:prSet presAssocID="{D650FC81-AC18-40E6-85D0-F72CD80C9395}" presName="sibTrans" presStyleCnt="0"/>
      <dgm:spPr/>
    </dgm:pt>
    <dgm:pt modelId="{D4AE2A25-AF0E-436A-A34B-032D879D294D}" type="pres">
      <dgm:prSet presAssocID="{DFBE6C6C-E090-48ED-9F86-7EE825D9B138}" presName="node" presStyleLbl="node1" presStyleIdx="1" presStyleCnt="10">
        <dgm:presLayoutVars>
          <dgm:bulletEnabled val="1"/>
        </dgm:presLayoutVars>
      </dgm:prSet>
      <dgm:spPr/>
    </dgm:pt>
    <dgm:pt modelId="{070D2686-ABEA-4D6C-BD2E-D857B6D7EC1B}" type="pres">
      <dgm:prSet presAssocID="{B99ED528-9128-4A5C-B15C-1DDFDCF462A5}" presName="sibTrans" presStyleCnt="0"/>
      <dgm:spPr/>
    </dgm:pt>
    <dgm:pt modelId="{16B3E1BF-16CF-4515-AA9B-B823C9C08382}" type="pres">
      <dgm:prSet presAssocID="{0796D19B-CC8C-4939-9D3E-F41DF05157DC}" presName="node" presStyleLbl="node1" presStyleIdx="2" presStyleCnt="10">
        <dgm:presLayoutVars>
          <dgm:bulletEnabled val="1"/>
        </dgm:presLayoutVars>
      </dgm:prSet>
      <dgm:spPr/>
    </dgm:pt>
    <dgm:pt modelId="{C488B278-7C5C-4FF9-8A20-DE5FB168A3B7}" type="pres">
      <dgm:prSet presAssocID="{3888EEF2-418D-4A47-8928-DE25283E5E66}" presName="sibTrans" presStyleCnt="0"/>
      <dgm:spPr/>
    </dgm:pt>
    <dgm:pt modelId="{364C1D53-FAAE-4DFA-BF19-98B1EC4622CD}" type="pres">
      <dgm:prSet presAssocID="{5BAE034E-447B-432E-8715-E507C8112DA8}" presName="node" presStyleLbl="node1" presStyleIdx="3" presStyleCnt="10">
        <dgm:presLayoutVars>
          <dgm:bulletEnabled val="1"/>
        </dgm:presLayoutVars>
      </dgm:prSet>
      <dgm:spPr/>
    </dgm:pt>
    <dgm:pt modelId="{0B6C9AE9-7B6E-4DC0-8986-438E4220EEAA}" type="pres">
      <dgm:prSet presAssocID="{0DCEE38B-EDFB-422E-8410-AEDDB676A6DE}" presName="sibTrans" presStyleCnt="0"/>
      <dgm:spPr/>
    </dgm:pt>
    <dgm:pt modelId="{1EDAF9E4-3780-4BB5-B976-B105C8174C3F}" type="pres">
      <dgm:prSet presAssocID="{6E0C105B-3B68-4282-853B-2677D602491E}" presName="node" presStyleLbl="node1" presStyleIdx="4" presStyleCnt="10">
        <dgm:presLayoutVars>
          <dgm:bulletEnabled val="1"/>
        </dgm:presLayoutVars>
      </dgm:prSet>
      <dgm:spPr/>
    </dgm:pt>
    <dgm:pt modelId="{F869B173-3EA6-4BD7-9E8F-AC1B1B834D89}" type="pres">
      <dgm:prSet presAssocID="{87118C0C-ADB5-4749-9774-293695145138}" presName="sibTrans" presStyleCnt="0"/>
      <dgm:spPr/>
    </dgm:pt>
    <dgm:pt modelId="{90301FC5-12A0-42CC-84AA-5C52DC78E1DF}" type="pres">
      <dgm:prSet presAssocID="{E4632CD0-7FA9-413E-9022-4635BD7CB30F}" presName="node" presStyleLbl="node1" presStyleIdx="5" presStyleCnt="10">
        <dgm:presLayoutVars>
          <dgm:bulletEnabled val="1"/>
        </dgm:presLayoutVars>
      </dgm:prSet>
      <dgm:spPr/>
    </dgm:pt>
    <dgm:pt modelId="{10BA92A7-5A26-4590-8496-A2F80223BD73}" type="pres">
      <dgm:prSet presAssocID="{DD45FD97-39F5-4B65-BFBB-FE1249DD9892}" presName="sibTrans" presStyleCnt="0"/>
      <dgm:spPr/>
    </dgm:pt>
    <dgm:pt modelId="{7C4E76F2-FC6F-4917-9474-618820BE0B7C}" type="pres">
      <dgm:prSet presAssocID="{5B0378B7-2739-4980-AB7F-E6B2473F65BD}" presName="node" presStyleLbl="node1" presStyleIdx="6" presStyleCnt="10">
        <dgm:presLayoutVars>
          <dgm:bulletEnabled val="1"/>
        </dgm:presLayoutVars>
      </dgm:prSet>
      <dgm:spPr/>
    </dgm:pt>
    <dgm:pt modelId="{67947CAF-C736-4AF5-83AA-18FF87A755B8}" type="pres">
      <dgm:prSet presAssocID="{2D3A4D6D-0B81-49BB-AC84-E35EDF60EEB9}" presName="sibTrans" presStyleCnt="0"/>
      <dgm:spPr/>
    </dgm:pt>
    <dgm:pt modelId="{10CC0B08-984F-42F1-86F3-7213CE9B1EAE}" type="pres">
      <dgm:prSet presAssocID="{30FF2EE0-6E9F-4D81-B6C3-11082EB2D306}" presName="node" presStyleLbl="node1" presStyleIdx="7" presStyleCnt="10">
        <dgm:presLayoutVars>
          <dgm:bulletEnabled val="1"/>
        </dgm:presLayoutVars>
      </dgm:prSet>
      <dgm:spPr/>
    </dgm:pt>
    <dgm:pt modelId="{FBFE134C-C97B-4804-8443-E635730EBB6F}" type="pres">
      <dgm:prSet presAssocID="{5C9D9581-6239-46C2-82D8-62C93D401E5C}" presName="sibTrans" presStyleCnt="0"/>
      <dgm:spPr/>
    </dgm:pt>
    <dgm:pt modelId="{717BEE72-1FDF-4488-808F-66AD13D58647}" type="pres">
      <dgm:prSet presAssocID="{7101D45F-5415-4ADF-A604-90C208B1FB96}" presName="node" presStyleLbl="node1" presStyleIdx="8" presStyleCnt="10">
        <dgm:presLayoutVars>
          <dgm:bulletEnabled val="1"/>
        </dgm:presLayoutVars>
      </dgm:prSet>
      <dgm:spPr/>
    </dgm:pt>
    <dgm:pt modelId="{0194D06C-EDBA-4527-B2EC-CC5AF647A3DC}" type="pres">
      <dgm:prSet presAssocID="{CBA41CF7-8C45-4952-96C9-7C27D88F8E74}" presName="sibTrans" presStyleCnt="0"/>
      <dgm:spPr/>
    </dgm:pt>
    <dgm:pt modelId="{B4161575-EF7D-4F2F-BED1-67511645227D}" type="pres">
      <dgm:prSet presAssocID="{F18B50CE-1697-4023-A397-D7573024FE1C}" presName="node" presStyleLbl="node1" presStyleIdx="9" presStyleCnt="10">
        <dgm:presLayoutVars>
          <dgm:bulletEnabled val="1"/>
        </dgm:presLayoutVars>
      </dgm:prSet>
      <dgm:spPr/>
    </dgm:pt>
  </dgm:ptLst>
  <dgm:cxnLst>
    <dgm:cxn modelId="{05F97407-CACB-4E59-92B5-1F20CF84F1BA}" type="presOf" srcId="{85B35A4A-C570-42C8-B5DF-8CEA835D3A8A}" destId="{3E6012C5-DEAD-4205-83D3-BB7272900313}" srcOrd="0" destOrd="0" presId="urn:microsoft.com/office/officeart/2005/8/layout/default"/>
    <dgm:cxn modelId="{64526F17-EE66-4433-BCE8-25238FC638A5}" type="presOf" srcId="{19386682-D585-471B-B338-B7F8658E11F9}" destId="{7310980A-E32C-477E-B078-9BEB3E950E7A}" srcOrd="0" destOrd="0" presId="urn:microsoft.com/office/officeart/2005/8/layout/default"/>
    <dgm:cxn modelId="{82725721-C567-4D4A-93D7-6AFA2406B1B6}" type="presOf" srcId="{5B0378B7-2739-4980-AB7F-E6B2473F65BD}" destId="{7C4E76F2-FC6F-4917-9474-618820BE0B7C}" srcOrd="0" destOrd="0" presId="urn:microsoft.com/office/officeart/2005/8/layout/default"/>
    <dgm:cxn modelId="{25A29221-685A-4B1E-9A98-73547AC8349F}" type="presOf" srcId="{5BAE034E-447B-432E-8715-E507C8112DA8}" destId="{364C1D53-FAAE-4DFA-BF19-98B1EC4622CD}" srcOrd="0" destOrd="0" presId="urn:microsoft.com/office/officeart/2005/8/layout/default"/>
    <dgm:cxn modelId="{C232AE32-BCE2-441C-BFA4-2E15DFF40C07}" srcId="{19386682-D585-471B-B338-B7F8658E11F9}" destId="{7101D45F-5415-4ADF-A604-90C208B1FB96}" srcOrd="8" destOrd="0" parTransId="{0712E442-6393-46A8-8FF9-91A9B924D03A}" sibTransId="{CBA41CF7-8C45-4952-96C9-7C27D88F8E74}"/>
    <dgm:cxn modelId="{F51E3833-A00F-4298-8AA2-FAABCE3FC61E}" srcId="{19386682-D585-471B-B338-B7F8658E11F9}" destId="{85B35A4A-C570-42C8-B5DF-8CEA835D3A8A}" srcOrd="0" destOrd="0" parTransId="{68208943-00ED-483C-865D-5AC76767097F}" sibTransId="{D650FC81-AC18-40E6-85D0-F72CD80C9395}"/>
    <dgm:cxn modelId="{9585A936-DA2C-4075-817F-11AA823A10FA}" srcId="{19386682-D585-471B-B338-B7F8658E11F9}" destId="{E4632CD0-7FA9-413E-9022-4635BD7CB30F}" srcOrd="5" destOrd="0" parTransId="{5113FB74-BF4C-4D43-96E2-7778704BA86B}" sibTransId="{DD45FD97-39F5-4B65-BFBB-FE1249DD9892}"/>
    <dgm:cxn modelId="{CB0E525E-A44F-467B-BDA1-0B851EBCC092}" srcId="{19386682-D585-471B-B338-B7F8658E11F9}" destId="{5BAE034E-447B-432E-8715-E507C8112DA8}" srcOrd="3" destOrd="0" parTransId="{4D8E7125-FBFE-4134-AF61-C7D1A154075D}" sibTransId="{0DCEE38B-EDFB-422E-8410-AEDDB676A6DE}"/>
    <dgm:cxn modelId="{B0439E44-7438-42F7-817B-8281FCC0C680}" srcId="{19386682-D585-471B-B338-B7F8658E11F9}" destId="{30FF2EE0-6E9F-4D81-B6C3-11082EB2D306}" srcOrd="7" destOrd="0" parTransId="{A3397441-7C37-4C76-88F6-6C64F9D2836B}" sibTransId="{5C9D9581-6239-46C2-82D8-62C93D401E5C}"/>
    <dgm:cxn modelId="{EFB3C247-DCA7-40FE-A5D8-B08B889BE3B1}" srcId="{19386682-D585-471B-B338-B7F8658E11F9}" destId="{DFBE6C6C-E090-48ED-9F86-7EE825D9B138}" srcOrd="1" destOrd="0" parTransId="{A407BE36-957C-4407-9234-9A3974D7B9E7}" sibTransId="{B99ED528-9128-4A5C-B15C-1DDFDCF462A5}"/>
    <dgm:cxn modelId="{6637ED4A-18A2-4AF3-A115-ADDEFBAD595E}" type="presOf" srcId="{DFBE6C6C-E090-48ED-9F86-7EE825D9B138}" destId="{D4AE2A25-AF0E-436A-A34B-032D879D294D}" srcOrd="0" destOrd="0" presId="urn:microsoft.com/office/officeart/2005/8/layout/default"/>
    <dgm:cxn modelId="{EBAF7179-D17E-421D-BE75-080F1F2DC8E7}" srcId="{19386682-D585-471B-B338-B7F8658E11F9}" destId="{F18B50CE-1697-4023-A397-D7573024FE1C}" srcOrd="9" destOrd="0" parTransId="{944208C5-0DEC-455B-B0B6-0BBBDE14D772}" sibTransId="{F0AA7C7C-122A-4F8F-8F8B-E2A81E2DA2D4}"/>
    <dgm:cxn modelId="{ABDD8680-F80E-4DC3-8C74-E828EC5238A0}" type="presOf" srcId="{6E0C105B-3B68-4282-853B-2677D602491E}" destId="{1EDAF9E4-3780-4BB5-B976-B105C8174C3F}" srcOrd="0" destOrd="0" presId="urn:microsoft.com/office/officeart/2005/8/layout/default"/>
    <dgm:cxn modelId="{3E890A8F-A864-40D9-ACB9-7C7FEDB1A375}" type="presOf" srcId="{E4632CD0-7FA9-413E-9022-4635BD7CB30F}" destId="{90301FC5-12A0-42CC-84AA-5C52DC78E1DF}" srcOrd="0" destOrd="0" presId="urn:microsoft.com/office/officeart/2005/8/layout/default"/>
    <dgm:cxn modelId="{6D939F99-8E65-45A6-BC6B-41F3C3FC69FA}" type="presOf" srcId="{0796D19B-CC8C-4939-9D3E-F41DF05157DC}" destId="{16B3E1BF-16CF-4515-AA9B-B823C9C08382}" srcOrd="0" destOrd="0" presId="urn:microsoft.com/office/officeart/2005/8/layout/default"/>
    <dgm:cxn modelId="{9E0E77A5-17E6-432D-940E-3DB40CA3AE65}" type="presOf" srcId="{7101D45F-5415-4ADF-A604-90C208B1FB96}" destId="{717BEE72-1FDF-4488-808F-66AD13D58647}" srcOrd="0" destOrd="0" presId="urn:microsoft.com/office/officeart/2005/8/layout/default"/>
    <dgm:cxn modelId="{3E2566A7-E687-4F73-A509-2C217576B327}" type="presOf" srcId="{30FF2EE0-6E9F-4D81-B6C3-11082EB2D306}" destId="{10CC0B08-984F-42F1-86F3-7213CE9B1EAE}" srcOrd="0" destOrd="0" presId="urn:microsoft.com/office/officeart/2005/8/layout/default"/>
    <dgm:cxn modelId="{E29CE2AF-9ABF-47C5-B0DF-9273FF7D614D}" srcId="{19386682-D585-471B-B338-B7F8658E11F9}" destId="{0796D19B-CC8C-4939-9D3E-F41DF05157DC}" srcOrd="2" destOrd="0" parTransId="{D7C40D48-0E32-4A50-9C1F-7A940C207843}" sibTransId="{3888EEF2-418D-4A47-8928-DE25283E5E66}"/>
    <dgm:cxn modelId="{D79E8BD0-5E0A-47D6-AF92-C4C66FCDF485}" srcId="{19386682-D585-471B-B338-B7F8658E11F9}" destId="{6E0C105B-3B68-4282-853B-2677D602491E}" srcOrd="4" destOrd="0" parTransId="{9550593B-2BB6-48A4-B61D-C6328DFDFD64}" sibTransId="{87118C0C-ADB5-4749-9774-293695145138}"/>
    <dgm:cxn modelId="{4F019AD1-69C8-4456-9DD4-2441BFB0C5D4}" srcId="{19386682-D585-471B-B338-B7F8658E11F9}" destId="{5B0378B7-2739-4980-AB7F-E6B2473F65BD}" srcOrd="6" destOrd="0" parTransId="{B1784D62-7479-4312-88BC-A5F905AEA3EF}" sibTransId="{2D3A4D6D-0B81-49BB-AC84-E35EDF60EEB9}"/>
    <dgm:cxn modelId="{5443E3D9-4953-42C3-A651-44064295EA71}" type="presOf" srcId="{F18B50CE-1697-4023-A397-D7573024FE1C}" destId="{B4161575-EF7D-4F2F-BED1-67511645227D}" srcOrd="0" destOrd="0" presId="urn:microsoft.com/office/officeart/2005/8/layout/default"/>
    <dgm:cxn modelId="{F13CA6FB-CC1C-4BFD-A662-681A91C103F2}" type="presParOf" srcId="{7310980A-E32C-477E-B078-9BEB3E950E7A}" destId="{3E6012C5-DEAD-4205-83D3-BB7272900313}" srcOrd="0" destOrd="0" presId="urn:microsoft.com/office/officeart/2005/8/layout/default"/>
    <dgm:cxn modelId="{2714B944-6B30-4EF1-A226-B49183847FC6}" type="presParOf" srcId="{7310980A-E32C-477E-B078-9BEB3E950E7A}" destId="{44EE27D5-5349-4995-9CA3-E70E3B69455B}" srcOrd="1" destOrd="0" presId="urn:microsoft.com/office/officeart/2005/8/layout/default"/>
    <dgm:cxn modelId="{A5D451EE-FA19-4425-9C3F-A877E072C92B}" type="presParOf" srcId="{7310980A-E32C-477E-B078-9BEB3E950E7A}" destId="{D4AE2A25-AF0E-436A-A34B-032D879D294D}" srcOrd="2" destOrd="0" presId="urn:microsoft.com/office/officeart/2005/8/layout/default"/>
    <dgm:cxn modelId="{FB551805-8873-4807-A8CC-3BFA7A2777AD}" type="presParOf" srcId="{7310980A-E32C-477E-B078-9BEB3E950E7A}" destId="{070D2686-ABEA-4D6C-BD2E-D857B6D7EC1B}" srcOrd="3" destOrd="0" presId="urn:microsoft.com/office/officeart/2005/8/layout/default"/>
    <dgm:cxn modelId="{6B589378-5E81-4FE7-8D16-48E635661C8A}" type="presParOf" srcId="{7310980A-E32C-477E-B078-9BEB3E950E7A}" destId="{16B3E1BF-16CF-4515-AA9B-B823C9C08382}" srcOrd="4" destOrd="0" presId="urn:microsoft.com/office/officeart/2005/8/layout/default"/>
    <dgm:cxn modelId="{29DD8E47-821A-4E70-9E2B-6B12BF3F66DC}" type="presParOf" srcId="{7310980A-E32C-477E-B078-9BEB3E950E7A}" destId="{C488B278-7C5C-4FF9-8A20-DE5FB168A3B7}" srcOrd="5" destOrd="0" presId="urn:microsoft.com/office/officeart/2005/8/layout/default"/>
    <dgm:cxn modelId="{FDDABE6B-9CA4-48ED-B5BC-9D9BB358AEEA}" type="presParOf" srcId="{7310980A-E32C-477E-B078-9BEB3E950E7A}" destId="{364C1D53-FAAE-4DFA-BF19-98B1EC4622CD}" srcOrd="6" destOrd="0" presId="urn:microsoft.com/office/officeart/2005/8/layout/default"/>
    <dgm:cxn modelId="{40BFC7BC-E41F-4C66-AADC-1AE11A836E7E}" type="presParOf" srcId="{7310980A-E32C-477E-B078-9BEB3E950E7A}" destId="{0B6C9AE9-7B6E-4DC0-8986-438E4220EEAA}" srcOrd="7" destOrd="0" presId="urn:microsoft.com/office/officeart/2005/8/layout/default"/>
    <dgm:cxn modelId="{06F9A639-B37E-429B-9A05-2C630C4E945E}" type="presParOf" srcId="{7310980A-E32C-477E-B078-9BEB3E950E7A}" destId="{1EDAF9E4-3780-4BB5-B976-B105C8174C3F}" srcOrd="8" destOrd="0" presId="urn:microsoft.com/office/officeart/2005/8/layout/default"/>
    <dgm:cxn modelId="{872174DD-ED88-44C2-8EA6-2258060F5BB4}" type="presParOf" srcId="{7310980A-E32C-477E-B078-9BEB3E950E7A}" destId="{F869B173-3EA6-4BD7-9E8F-AC1B1B834D89}" srcOrd="9" destOrd="0" presId="urn:microsoft.com/office/officeart/2005/8/layout/default"/>
    <dgm:cxn modelId="{5B47E3C5-FD09-4068-B6F0-A4F8AC047832}" type="presParOf" srcId="{7310980A-E32C-477E-B078-9BEB3E950E7A}" destId="{90301FC5-12A0-42CC-84AA-5C52DC78E1DF}" srcOrd="10" destOrd="0" presId="urn:microsoft.com/office/officeart/2005/8/layout/default"/>
    <dgm:cxn modelId="{862389C8-8A5F-4B8B-95FE-7ADCF0FE1707}" type="presParOf" srcId="{7310980A-E32C-477E-B078-9BEB3E950E7A}" destId="{10BA92A7-5A26-4590-8496-A2F80223BD73}" srcOrd="11" destOrd="0" presId="urn:microsoft.com/office/officeart/2005/8/layout/default"/>
    <dgm:cxn modelId="{88AC14CF-E8F5-462F-84E1-45D7883AA5F8}" type="presParOf" srcId="{7310980A-E32C-477E-B078-9BEB3E950E7A}" destId="{7C4E76F2-FC6F-4917-9474-618820BE0B7C}" srcOrd="12" destOrd="0" presId="urn:microsoft.com/office/officeart/2005/8/layout/default"/>
    <dgm:cxn modelId="{559C65A0-6BB8-4646-83C6-112AD6AD4044}" type="presParOf" srcId="{7310980A-E32C-477E-B078-9BEB3E950E7A}" destId="{67947CAF-C736-4AF5-83AA-18FF87A755B8}" srcOrd="13" destOrd="0" presId="urn:microsoft.com/office/officeart/2005/8/layout/default"/>
    <dgm:cxn modelId="{40A18C60-4EAB-4283-8BBF-E5E0ECF32DA7}" type="presParOf" srcId="{7310980A-E32C-477E-B078-9BEB3E950E7A}" destId="{10CC0B08-984F-42F1-86F3-7213CE9B1EAE}" srcOrd="14" destOrd="0" presId="urn:microsoft.com/office/officeart/2005/8/layout/default"/>
    <dgm:cxn modelId="{B354DA96-0116-4F8C-98C6-188E970F30BA}" type="presParOf" srcId="{7310980A-E32C-477E-B078-9BEB3E950E7A}" destId="{FBFE134C-C97B-4804-8443-E635730EBB6F}" srcOrd="15" destOrd="0" presId="urn:microsoft.com/office/officeart/2005/8/layout/default"/>
    <dgm:cxn modelId="{2B37B268-6D2F-488D-9FC4-29A2402CB3F5}" type="presParOf" srcId="{7310980A-E32C-477E-B078-9BEB3E950E7A}" destId="{717BEE72-1FDF-4488-808F-66AD13D58647}" srcOrd="16" destOrd="0" presId="urn:microsoft.com/office/officeart/2005/8/layout/default"/>
    <dgm:cxn modelId="{40C5E4FF-8F8F-4C85-9281-4ACA6C5C3178}" type="presParOf" srcId="{7310980A-E32C-477E-B078-9BEB3E950E7A}" destId="{0194D06C-EDBA-4527-B2EC-CC5AF647A3DC}" srcOrd="17" destOrd="0" presId="urn:microsoft.com/office/officeart/2005/8/layout/default"/>
    <dgm:cxn modelId="{8DB52463-48D0-4A64-92B6-E0DA43AA73D1}" type="presParOf" srcId="{7310980A-E32C-477E-B078-9BEB3E950E7A}" destId="{B4161575-EF7D-4F2F-BED1-67511645227D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AE9806-4553-423C-A081-D99E7B0A2EE7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4F8027BE-789F-4965-B0AD-EE029005BB6E}">
      <dgm:prSet phldrT="[Texto]"/>
      <dgm:spPr/>
      <dgm:t>
        <a:bodyPr/>
        <a:lstStyle/>
        <a:p>
          <a:r>
            <a:rPr lang="es-ES" dirty="0"/>
            <a:t>Algunas funcionalidades de mi aplicación se deben escalar de manera diferente a oras.</a:t>
          </a:r>
        </a:p>
      </dgm:t>
    </dgm:pt>
    <dgm:pt modelId="{638FB8D0-37F5-42A8-8ABB-E86607C7FA8C}" type="parTrans" cxnId="{6F8B6E41-C60E-4056-9BEB-35281496F699}">
      <dgm:prSet/>
      <dgm:spPr/>
      <dgm:t>
        <a:bodyPr/>
        <a:lstStyle/>
        <a:p>
          <a:endParaRPr lang="es-ES"/>
        </a:p>
      </dgm:t>
    </dgm:pt>
    <dgm:pt modelId="{7868A38B-BD1A-42A4-93FB-0A0D834735F2}" type="sibTrans" cxnId="{6F8B6E41-C60E-4056-9BEB-35281496F699}">
      <dgm:prSet/>
      <dgm:spPr/>
      <dgm:t>
        <a:bodyPr/>
        <a:lstStyle/>
        <a:p>
          <a:endParaRPr lang="es-ES"/>
        </a:p>
      </dgm:t>
    </dgm:pt>
    <dgm:pt modelId="{4E0E7528-53D3-41AC-AE3A-5535A25CAC27}">
      <dgm:prSet phldrT="[Texto]"/>
      <dgm:spPr/>
      <dgm:t>
        <a:bodyPr/>
        <a:lstStyle/>
        <a:p>
          <a:r>
            <a:rPr lang="es-ES" dirty="0"/>
            <a:t>Tengo/Requiero una arquitectura distribuida</a:t>
          </a:r>
        </a:p>
      </dgm:t>
    </dgm:pt>
    <dgm:pt modelId="{AB8064DE-E8F4-4986-A43D-73CE89664F00}" type="parTrans" cxnId="{556DAA13-DB41-45AF-8D02-C820757F1957}">
      <dgm:prSet/>
      <dgm:spPr/>
      <dgm:t>
        <a:bodyPr/>
        <a:lstStyle/>
        <a:p>
          <a:endParaRPr lang="es-ES"/>
        </a:p>
      </dgm:t>
    </dgm:pt>
    <dgm:pt modelId="{71B0742B-295C-4CEB-A31C-4030068D16C0}" type="sibTrans" cxnId="{556DAA13-DB41-45AF-8D02-C820757F1957}">
      <dgm:prSet/>
      <dgm:spPr/>
      <dgm:t>
        <a:bodyPr/>
        <a:lstStyle/>
        <a:p>
          <a:endParaRPr lang="es-ES"/>
        </a:p>
      </dgm:t>
    </dgm:pt>
    <dgm:pt modelId="{FED154A1-0200-47C7-BC5D-B3198BA96762}">
      <dgm:prSet phldrT="[Texto]"/>
      <dgm:spPr/>
      <dgm:t>
        <a:bodyPr/>
        <a:lstStyle/>
        <a:p>
          <a:r>
            <a:rPr lang="es-ES" dirty="0"/>
            <a:t>Requiero utilizar diferentes tecnologías en mi producto.</a:t>
          </a:r>
        </a:p>
      </dgm:t>
    </dgm:pt>
    <dgm:pt modelId="{25788D5B-47D4-4D27-A870-0D1454621A77}" type="parTrans" cxnId="{5F43FDF9-17B7-4F50-A643-B87784496EF8}">
      <dgm:prSet/>
      <dgm:spPr/>
      <dgm:t>
        <a:bodyPr/>
        <a:lstStyle/>
        <a:p>
          <a:endParaRPr lang="es-ES"/>
        </a:p>
      </dgm:t>
    </dgm:pt>
    <dgm:pt modelId="{162FE1B1-0BF9-4EC5-9EF2-C3F42DEDDB41}" type="sibTrans" cxnId="{5F43FDF9-17B7-4F50-A643-B87784496EF8}">
      <dgm:prSet/>
      <dgm:spPr/>
      <dgm:t>
        <a:bodyPr/>
        <a:lstStyle/>
        <a:p>
          <a:endParaRPr lang="es-ES"/>
        </a:p>
      </dgm:t>
    </dgm:pt>
    <dgm:pt modelId="{62198FEC-4CE9-4CBB-B21F-A69EFBBDB128}">
      <dgm:prSet phldrT="[Texto]"/>
      <dgm:spPr/>
      <dgm:t>
        <a:bodyPr/>
        <a:lstStyle/>
        <a:p>
          <a:r>
            <a:rPr lang="es-ES" dirty="0"/>
            <a:t>Necesito alta cohesión y bajo acoplamiento</a:t>
          </a:r>
        </a:p>
      </dgm:t>
    </dgm:pt>
    <dgm:pt modelId="{9C62CC64-07FC-4961-B847-A14709B99A70}" type="parTrans" cxnId="{A659D046-6742-42EA-BA2B-97D573F6ED47}">
      <dgm:prSet/>
      <dgm:spPr/>
      <dgm:t>
        <a:bodyPr/>
        <a:lstStyle/>
        <a:p>
          <a:endParaRPr lang="es-ES"/>
        </a:p>
      </dgm:t>
    </dgm:pt>
    <dgm:pt modelId="{D33B5F63-CE5F-422A-9472-3FEAA3354890}" type="sibTrans" cxnId="{A659D046-6742-42EA-BA2B-97D573F6ED47}">
      <dgm:prSet/>
      <dgm:spPr/>
      <dgm:t>
        <a:bodyPr/>
        <a:lstStyle/>
        <a:p>
          <a:endParaRPr lang="es-ES"/>
        </a:p>
      </dgm:t>
    </dgm:pt>
    <dgm:pt modelId="{954DEB3F-2F17-4359-B894-D19CAFD7CF54}">
      <dgm:prSet phldrT="[Texto]"/>
      <dgm:spPr/>
      <dgm:t>
        <a:bodyPr/>
        <a:lstStyle/>
        <a:p>
          <a:r>
            <a:rPr lang="es-ES" dirty="0"/>
            <a:t>…Depende!!!</a:t>
          </a:r>
        </a:p>
      </dgm:t>
    </dgm:pt>
    <dgm:pt modelId="{1F0E6572-6F27-446E-B24A-DAF94D822FA9}" type="parTrans" cxnId="{218FC8A7-6794-4253-887A-1C8AABE7799D}">
      <dgm:prSet/>
      <dgm:spPr/>
      <dgm:t>
        <a:bodyPr/>
        <a:lstStyle/>
        <a:p>
          <a:endParaRPr lang="es-ES"/>
        </a:p>
      </dgm:t>
    </dgm:pt>
    <dgm:pt modelId="{518CFD63-4388-40C6-B5EE-43B973C8FF54}" type="sibTrans" cxnId="{218FC8A7-6794-4253-887A-1C8AABE7799D}">
      <dgm:prSet/>
      <dgm:spPr/>
      <dgm:t>
        <a:bodyPr/>
        <a:lstStyle/>
        <a:p>
          <a:endParaRPr lang="es-ES"/>
        </a:p>
      </dgm:t>
    </dgm:pt>
    <dgm:pt modelId="{80E2A60C-9372-4EB0-B440-31BA4304D058}" type="pres">
      <dgm:prSet presAssocID="{6EAE9806-4553-423C-A081-D99E7B0A2EE7}" presName="Name0" presStyleCnt="0">
        <dgm:presLayoutVars>
          <dgm:chMax val="7"/>
          <dgm:chPref val="7"/>
          <dgm:dir/>
        </dgm:presLayoutVars>
      </dgm:prSet>
      <dgm:spPr/>
    </dgm:pt>
    <dgm:pt modelId="{262BF042-BE98-4BBC-A890-0FB6D8E61759}" type="pres">
      <dgm:prSet presAssocID="{6EAE9806-4553-423C-A081-D99E7B0A2EE7}" presName="Name1" presStyleCnt="0"/>
      <dgm:spPr/>
    </dgm:pt>
    <dgm:pt modelId="{FC4B4862-1152-4E16-8315-1244F34957C8}" type="pres">
      <dgm:prSet presAssocID="{6EAE9806-4553-423C-A081-D99E7B0A2EE7}" presName="cycle" presStyleCnt="0"/>
      <dgm:spPr/>
    </dgm:pt>
    <dgm:pt modelId="{00624731-6C1E-4430-A639-10688DD5E476}" type="pres">
      <dgm:prSet presAssocID="{6EAE9806-4553-423C-A081-D99E7B0A2EE7}" presName="srcNode" presStyleLbl="node1" presStyleIdx="0" presStyleCnt="5"/>
      <dgm:spPr/>
    </dgm:pt>
    <dgm:pt modelId="{C8F929DD-C49A-436A-9351-4D63D8909B77}" type="pres">
      <dgm:prSet presAssocID="{6EAE9806-4553-423C-A081-D99E7B0A2EE7}" presName="conn" presStyleLbl="parChTrans1D2" presStyleIdx="0" presStyleCnt="1"/>
      <dgm:spPr/>
    </dgm:pt>
    <dgm:pt modelId="{26FA28CC-27BE-49CA-BE59-074AA4B6D314}" type="pres">
      <dgm:prSet presAssocID="{6EAE9806-4553-423C-A081-D99E7B0A2EE7}" presName="extraNode" presStyleLbl="node1" presStyleIdx="0" presStyleCnt="5"/>
      <dgm:spPr/>
    </dgm:pt>
    <dgm:pt modelId="{3DE60A06-DCD1-4436-A59D-758F2AE5C814}" type="pres">
      <dgm:prSet presAssocID="{6EAE9806-4553-423C-A081-D99E7B0A2EE7}" presName="dstNode" presStyleLbl="node1" presStyleIdx="0" presStyleCnt="5"/>
      <dgm:spPr/>
    </dgm:pt>
    <dgm:pt modelId="{FC4E5496-F63D-4240-97ED-0B6A58C0B461}" type="pres">
      <dgm:prSet presAssocID="{4F8027BE-789F-4965-B0AD-EE029005BB6E}" presName="text_1" presStyleLbl="node1" presStyleIdx="0" presStyleCnt="5">
        <dgm:presLayoutVars>
          <dgm:bulletEnabled val="1"/>
        </dgm:presLayoutVars>
      </dgm:prSet>
      <dgm:spPr/>
    </dgm:pt>
    <dgm:pt modelId="{718DFBC1-ABDD-4B40-B01A-4F3E55B7B873}" type="pres">
      <dgm:prSet presAssocID="{4F8027BE-789F-4965-B0AD-EE029005BB6E}" presName="accent_1" presStyleCnt="0"/>
      <dgm:spPr/>
    </dgm:pt>
    <dgm:pt modelId="{1D60EBBF-873D-4DDF-BD82-552216F8D103}" type="pres">
      <dgm:prSet presAssocID="{4F8027BE-789F-4965-B0AD-EE029005BB6E}" presName="accentRepeatNode" presStyleLbl="solidFgAcc1" presStyleIdx="0" presStyleCnt="5"/>
      <dgm:spPr/>
    </dgm:pt>
    <dgm:pt modelId="{130374B6-5FB3-4789-B43A-4C2F993F705E}" type="pres">
      <dgm:prSet presAssocID="{4E0E7528-53D3-41AC-AE3A-5535A25CAC27}" presName="text_2" presStyleLbl="node1" presStyleIdx="1" presStyleCnt="5">
        <dgm:presLayoutVars>
          <dgm:bulletEnabled val="1"/>
        </dgm:presLayoutVars>
      </dgm:prSet>
      <dgm:spPr/>
    </dgm:pt>
    <dgm:pt modelId="{54819A9A-F19C-429B-B99D-F87FF4DD0E7D}" type="pres">
      <dgm:prSet presAssocID="{4E0E7528-53D3-41AC-AE3A-5535A25CAC27}" presName="accent_2" presStyleCnt="0"/>
      <dgm:spPr/>
    </dgm:pt>
    <dgm:pt modelId="{252050AA-ADDF-45F5-BFBA-99C70074A3E8}" type="pres">
      <dgm:prSet presAssocID="{4E0E7528-53D3-41AC-AE3A-5535A25CAC27}" presName="accentRepeatNode" presStyleLbl="solidFgAcc1" presStyleIdx="1" presStyleCnt="5"/>
      <dgm:spPr/>
    </dgm:pt>
    <dgm:pt modelId="{6C621456-D6B7-42DD-80BB-540F379C1CAE}" type="pres">
      <dgm:prSet presAssocID="{FED154A1-0200-47C7-BC5D-B3198BA96762}" presName="text_3" presStyleLbl="node1" presStyleIdx="2" presStyleCnt="5">
        <dgm:presLayoutVars>
          <dgm:bulletEnabled val="1"/>
        </dgm:presLayoutVars>
      </dgm:prSet>
      <dgm:spPr/>
    </dgm:pt>
    <dgm:pt modelId="{8C47D4B4-A738-439F-986E-1E9CAFE4EB99}" type="pres">
      <dgm:prSet presAssocID="{FED154A1-0200-47C7-BC5D-B3198BA96762}" presName="accent_3" presStyleCnt="0"/>
      <dgm:spPr/>
    </dgm:pt>
    <dgm:pt modelId="{1A6FD835-93A2-4593-BA78-4A8C7DD7DE06}" type="pres">
      <dgm:prSet presAssocID="{FED154A1-0200-47C7-BC5D-B3198BA96762}" presName="accentRepeatNode" presStyleLbl="solidFgAcc1" presStyleIdx="2" presStyleCnt="5"/>
      <dgm:spPr/>
    </dgm:pt>
    <dgm:pt modelId="{989FC914-D70C-4FDD-BAD3-325D277B4AD0}" type="pres">
      <dgm:prSet presAssocID="{62198FEC-4CE9-4CBB-B21F-A69EFBBDB128}" presName="text_4" presStyleLbl="node1" presStyleIdx="3" presStyleCnt="5">
        <dgm:presLayoutVars>
          <dgm:bulletEnabled val="1"/>
        </dgm:presLayoutVars>
      </dgm:prSet>
      <dgm:spPr/>
    </dgm:pt>
    <dgm:pt modelId="{F2C50B63-C0B3-4340-88C7-0C5FDDD5D45D}" type="pres">
      <dgm:prSet presAssocID="{62198FEC-4CE9-4CBB-B21F-A69EFBBDB128}" presName="accent_4" presStyleCnt="0"/>
      <dgm:spPr/>
    </dgm:pt>
    <dgm:pt modelId="{5E501319-A3EA-4AD7-AED7-7736CD2B2A0E}" type="pres">
      <dgm:prSet presAssocID="{62198FEC-4CE9-4CBB-B21F-A69EFBBDB128}" presName="accentRepeatNode" presStyleLbl="solidFgAcc1" presStyleIdx="3" presStyleCnt="5"/>
      <dgm:spPr/>
    </dgm:pt>
    <dgm:pt modelId="{98AD8752-285F-40CB-9989-CAB4D71B6F28}" type="pres">
      <dgm:prSet presAssocID="{954DEB3F-2F17-4359-B894-D19CAFD7CF54}" presName="text_5" presStyleLbl="node1" presStyleIdx="4" presStyleCnt="5">
        <dgm:presLayoutVars>
          <dgm:bulletEnabled val="1"/>
        </dgm:presLayoutVars>
      </dgm:prSet>
      <dgm:spPr/>
    </dgm:pt>
    <dgm:pt modelId="{D49AB125-D3A0-4937-9BAF-8B8F4B3170FE}" type="pres">
      <dgm:prSet presAssocID="{954DEB3F-2F17-4359-B894-D19CAFD7CF54}" presName="accent_5" presStyleCnt="0"/>
      <dgm:spPr/>
    </dgm:pt>
    <dgm:pt modelId="{FCD9EC81-47A3-4639-B91F-DBC46573637B}" type="pres">
      <dgm:prSet presAssocID="{954DEB3F-2F17-4359-B894-D19CAFD7CF54}" presName="accentRepeatNode" presStyleLbl="solidFgAcc1" presStyleIdx="4" presStyleCnt="5"/>
      <dgm:spPr/>
    </dgm:pt>
  </dgm:ptLst>
  <dgm:cxnLst>
    <dgm:cxn modelId="{556DAA13-DB41-45AF-8D02-C820757F1957}" srcId="{6EAE9806-4553-423C-A081-D99E7B0A2EE7}" destId="{4E0E7528-53D3-41AC-AE3A-5535A25CAC27}" srcOrd="1" destOrd="0" parTransId="{AB8064DE-E8F4-4986-A43D-73CE89664F00}" sibTransId="{71B0742B-295C-4CEB-A31C-4030068D16C0}"/>
    <dgm:cxn modelId="{BAC1DC19-AFA1-4240-9E61-7A93C0DA8A19}" type="presOf" srcId="{FED154A1-0200-47C7-BC5D-B3198BA96762}" destId="{6C621456-D6B7-42DD-80BB-540F379C1CAE}" srcOrd="0" destOrd="0" presId="urn:microsoft.com/office/officeart/2008/layout/VerticalCurvedList"/>
    <dgm:cxn modelId="{6F8B6E41-C60E-4056-9BEB-35281496F699}" srcId="{6EAE9806-4553-423C-A081-D99E7B0A2EE7}" destId="{4F8027BE-789F-4965-B0AD-EE029005BB6E}" srcOrd="0" destOrd="0" parTransId="{638FB8D0-37F5-42A8-8ABB-E86607C7FA8C}" sibTransId="{7868A38B-BD1A-42A4-93FB-0A0D834735F2}"/>
    <dgm:cxn modelId="{A659D046-6742-42EA-BA2B-97D573F6ED47}" srcId="{6EAE9806-4553-423C-A081-D99E7B0A2EE7}" destId="{62198FEC-4CE9-4CBB-B21F-A69EFBBDB128}" srcOrd="3" destOrd="0" parTransId="{9C62CC64-07FC-4961-B847-A14709B99A70}" sibTransId="{D33B5F63-CE5F-422A-9472-3FEAA3354890}"/>
    <dgm:cxn modelId="{30C22755-03CF-4A59-8AEA-FDA1C37DAD41}" type="presOf" srcId="{954DEB3F-2F17-4359-B894-D19CAFD7CF54}" destId="{98AD8752-285F-40CB-9989-CAB4D71B6F28}" srcOrd="0" destOrd="0" presId="urn:microsoft.com/office/officeart/2008/layout/VerticalCurvedList"/>
    <dgm:cxn modelId="{BBA3C67E-CF6C-4132-8E41-13151E584AB4}" type="presOf" srcId="{4E0E7528-53D3-41AC-AE3A-5535A25CAC27}" destId="{130374B6-5FB3-4789-B43A-4C2F993F705E}" srcOrd="0" destOrd="0" presId="urn:microsoft.com/office/officeart/2008/layout/VerticalCurvedList"/>
    <dgm:cxn modelId="{6689AD80-1593-4D67-990F-C3B43E24C795}" type="presOf" srcId="{7868A38B-BD1A-42A4-93FB-0A0D834735F2}" destId="{C8F929DD-C49A-436A-9351-4D63D8909B77}" srcOrd="0" destOrd="0" presId="urn:microsoft.com/office/officeart/2008/layout/VerticalCurvedList"/>
    <dgm:cxn modelId="{218FC8A7-6794-4253-887A-1C8AABE7799D}" srcId="{6EAE9806-4553-423C-A081-D99E7B0A2EE7}" destId="{954DEB3F-2F17-4359-B894-D19CAFD7CF54}" srcOrd="4" destOrd="0" parTransId="{1F0E6572-6F27-446E-B24A-DAF94D822FA9}" sibTransId="{518CFD63-4388-40C6-B5EE-43B973C8FF54}"/>
    <dgm:cxn modelId="{22332CC0-379F-4C3F-8086-C8060FFB525A}" type="presOf" srcId="{62198FEC-4CE9-4CBB-B21F-A69EFBBDB128}" destId="{989FC914-D70C-4FDD-BAD3-325D277B4AD0}" srcOrd="0" destOrd="0" presId="urn:microsoft.com/office/officeart/2008/layout/VerticalCurvedList"/>
    <dgm:cxn modelId="{320B7BCC-83CF-4387-A918-2AA7176433EA}" type="presOf" srcId="{4F8027BE-789F-4965-B0AD-EE029005BB6E}" destId="{FC4E5496-F63D-4240-97ED-0B6A58C0B461}" srcOrd="0" destOrd="0" presId="urn:microsoft.com/office/officeart/2008/layout/VerticalCurvedList"/>
    <dgm:cxn modelId="{2452BCD9-6692-423C-A5F7-226C3B4819C6}" type="presOf" srcId="{6EAE9806-4553-423C-A081-D99E7B0A2EE7}" destId="{80E2A60C-9372-4EB0-B440-31BA4304D058}" srcOrd="0" destOrd="0" presId="urn:microsoft.com/office/officeart/2008/layout/VerticalCurvedList"/>
    <dgm:cxn modelId="{5F43FDF9-17B7-4F50-A643-B87784496EF8}" srcId="{6EAE9806-4553-423C-A081-D99E7B0A2EE7}" destId="{FED154A1-0200-47C7-BC5D-B3198BA96762}" srcOrd="2" destOrd="0" parTransId="{25788D5B-47D4-4D27-A870-0D1454621A77}" sibTransId="{162FE1B1-0BF9-4EC5-9EF2-C3F42DEDDB41}"/>
    <dgm:cxn modelId="{DA861BAE-F915-4518-891D-C3F6CB35011C}" type="presParOf" srcId="{80E2A60C-9372-4EB0-B440-31BA4304D058}" destId="{262BF042-BE98-4BBC-A890-0FB6D8E61759}" srcOrd="0" destOrd="0" presId="urn:microsoft.com/office/officeart/2008/layout/VerticalCurvedList"/>
    <dgm:cxn modelId="{0FDC8161-0BCB-4A15-9F5A-44F3E145C91A}" type="presParOf" srcId="{262BF042-BE98-4BBC-A890-0FB6D8E61759}" destId="{FC4B4862-1152-4E16-8315-1244F34957C8}" srcOrd="0" destOrd="0" presId="urn:microsoft.com/office/officeart/2008/layout/VerticalCurvedList"/>
    <dgm:cxn modelId="{43ADB8D5-E767-4943-B6F7-48A39474C789}" type="presParOf" srcId="{FC4B4862-1152-4E16-8315-1244F34957C8}" destId="{00624731-6C1E-4430-A639-10688DD5E476}" srcOrd="0" destOrd="0" presId="urn:microsoft.com/office/officeart/2008/layout/VerticalCurvedList"/>
    <dgm:cxn modelId="{02E6EC4C-1957-44F7-BBF8-0B72BD1AF157}" type="presParOf" srcId="{FC4B4862-1152-4E16-8315-1244F34957C8}" destId="{C8F929DD-C49A-436A-9351-4D63D8909B77}" srcOrd="1" destOrd="0" presId="urn:microsoft.com/office/officeart/2008/layout/VerticalCurvedList"/>
    <dgm:cxn modelId="{B38AB27B-C158-46FB-BC4C-2C12ABCAA50F}" type="presParOf" srcId="{FC4B4862-1152-4E16-8315-1244F34957C8}" destId="{26FA28CC-27BE-49CA-BE59-074AA4B6D314}" srcOrd="2" destOrd="0" presId="urn:microsoft.com/office/officeart/2008/layout/VerticalCurvedList"/>
    <dgm:cxn modelId="{7292354B-8CC3-4D7F-BB33-9CB32C39FCB0}" type="presParOf" srcId="{FC4B4862-1152-4E16-8315-1244F34957C8}" destId="{3DE60A06-DCD1-4436-A59D-758F2AE5C814}" srcOrd="3" destOrd="0" presId="urn:microsoft.com/office/officeart/2008/layout/VerticalCurvedList"/>
    <dgm:cxn modelId="{94A9124B-67E3-4226-A7CD-3D0B2AAF23E0}" type="presParOf" srcId="{262BF042-BE98-4BBC-A890-0FB6D8E61759}" destId="{FC4E5496-F63D-4240-97ED-0B6A58C0B461}" srcOrd="1" destOrd="0" presId="urn:microsoft.com/office/officeart/2008/layout/VerticalCurvedList"/>
    <dgm:cxn modelId="{D9566FAC-3755-471C-B785-4BA9E490180E}" type="presParOf" srcId="{262BF042-BE98-4BBC-A890-0FB6D8E61759}" destId="{718DFBC1-ABDD-4B40-B01A-4F3E55B7B873}" srcOrd="2" destOrd="0" presId="urn:microsoft.com/office/officeart/2008/layout/VerticalCurvedList"/>
    <dgm:cxn modelId="{DEA68A24-9B18-4F1B-B51A-B1E98E1BC0D0}" type="presParOf" srcId="{718DFBC1-ABDD-4B40-B01A-4F3E55B7B873}" destId="{1D60EBBF-873D-4DDF-BD82-552216F8D103}" srcOrd="0" destOrd="0" presId="urn:microsoft.com/office/officeart/2008/layout/VerticalCurvedList"/>
    <dgm:cxn modelId="{94396C49-9BC8-4EC1-861D-84FCA2D8D6BF}" type="presParOf" srcId="{262BF042-BE98-4BBC-A890-0FB6D8E61759}" destId="{130374B6-5FB3-4789-B43A-4C2F993F705E}" srcOrd="3" destOrd="0" presId="urn:microsoft.com/office/officeart/2008/layout/VerticalCurvedList"/>
    <dgm:cxn modelId="{0CBB0292-A2E6-4714-84BB-C8FB9C551408}" type="presParOf" srcId="{262BF042-BE98-4BBC-A890-0FB6D8E61759}" destId="{54819A9A-F19C-429B-B99D-F87FF4DD0E7D}" srcOrd="4" destOrd="0" presId="urn:microsoft.com/office/officeart/2008/layout/VerticalCurvedList"/>
    <dgm:cxn modelId="{38B15B88-DB39-49AE-A2AE-D744C52109A6}" type="presParOf" srcId="{54819A9A-F19C-429B-B99D-F87FF4DD0E7D}" destId="{252050AA-ADDF-45F5-BFBA-99C70074A3E8}" srcOrd="0" destOrd="0" presId="urn:microsoft.com/office/officeart/2008/layout/VerticalCurvedList"/>
    <dgm:cxn modelId="{C9F2F061-A091-4713-8D2C-2B5EC090A051}" type="presParOf" srcId="{262BF042-BE98-4BBC-A890-0FB6D8E61759}" destId="{6C621456-D6B7-42DD-80BB-540F379C1CAE}" srcOrd="5" destOrd="0" presId="urn:microsoft.com/office/officeart/2008/layout/VerticalCurvedList"/>
    <dgm:cxn modelId="{B2FDA090-84D4-44A7-A3C6-1149E8ABDB5D}" type="presParOf" srcId="{262BF042-BE98-4BBC-A890-0FB6D8E61759}" destId="{8C47D4B4-A738-439F-986E-1E9CAFE4EB99}" srcOrd="6" destOrd="0" presId="urn:microsoft.com/office/officeart/2008/layout/VerticalCurvedList"/>
    <dgm:cxn modelId="{47A94FDE-44A6-4F80-812A-045088304E16}" type="presParOf" srcId="{8C47D4B4-A738-439F-986E-1E9CAFE4EB99}" destId="{1A6FD835-93A2-4593-BA78-4A8C7DD7DE06}" srcOrd="0" destOrd="0" presId="urn:microsoft.com/office/officeart/2008/layout/VerticalCurvedList"/>
    <dgm:cxn modelId="{CA310AA2-2472-4D0D-BF4C-4228A95735C1}" type="presParOf" srcId="{262BF042-BE98-4BBC-A890-0FB6D8E61759}" destId="{989FC914-D70C-4FDD-BAD3-325D277B4AD0}" srcOrd="7" destOrd="0" presId="urn:microsoft.com/office/officeart/2008/layout/VerticalCurvedList"/>
    <dgm:cxn modelId="{9AFC97BF-80AC-4BC9-8A9A-FB76390D26A9}" type="presParOf" srcId="{262BF042-BE98-4BBC-A890-0FB6D8E61759}" destId="{F2C50B63-C0B3-4340-88C7-0C5FDDD5D45D}" srcOrd="8" destOrd="0" presId="urn:microsoft.com/office/officeart/2008/layout/VerticalCurvedList"/>
    <dgm:cxn modelId="{2D89E10D-0E8F-4691-8127-0EDF6F287D90}" type="presParOf" srcId="{F2C50B63-C0B3-4340-88C7-0C5FDDD5D45D}" destId="{5E501319-A3EA-4AD7-AED7-7736CD2B2A0E}" srcOrd="0" destOrd="0" presId="urn:microsoft.com/office/officeart/2008/layout/VerticalCurvedList"/>
    <dgm:cxn modelId="{F990C0D1-9B16-44E2-8065-67A604311DD4}" type="presParOf" srcId="{262BF042-BE98-4BBC-A890-0FB6D8E61759}" destId="{98AD8752-285F-40CB-9989-CAB4D71B6F28}" srcOrd="9" destOrd="0" presId="urn:microsoft.com/office/officeart/2008/layout/VerticalCurvedList"/>
    <dgm:cxn modelId="{D010FF0D-6786-43BC-831E-2A85B2CA5035}" type="presParOf" srcId="{262BF042-BE98-4BBC-A890-0FB6D8E61759}" destId="{D49AB125-D3A0-4937-9BAF-8B8F4B3170FE}" srcOrd="10" destOrd="0" presId="urn:microsoft.com/office/officeart/2008/layout/VerticalCurvedList"/>
    <dgm:cxn modelId="{01D2E091-C6D6-4B84-B4DA-D9DBEEB02C97}" type="presParOf" srcId="{D49AB125-D3A0-4937-9BAF-8B8F4B3170FE}" destId="{FCD9EC81-47A3-4639-B91F-DBC46573637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7BBCD06-A6BA-4293-8B6B-2F2CF6645020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C0BBF5ED-4EFE-45B0-A221-252759744D8B}">
      <dgm:prSet phldrT="[Texto]"/>
      <dgm:spPr/>
      <dgm:t>
        <a:bodyPr/>
        <a:lstStyle/>
        <a:p>
          <a:r>
            <a:rPr lang="es-ES" dirty="0" err="1"/>
            <a:t>Cluster</a:t>
          </a:r>
          <a:r>
            <a:rPr lang="es-ES" dirty="0"/>
            <a:t> manager</a:t>
          </a:r>
        </a:p>
      </dgm:t>
    </dgm:pt>
    <dgm:pt modelId="{21CA8062-2F2F-4FE4-AF4D-8223167D9393}" type="parTrans" cxnId="{4DEAF2FA-D11C-4EAF-B023-131A63AFBEE1}">
      <dgm:prSet/>
      <dgm:spPr/>
      <dgm:t>
        <a:bodyPr/>
        <a:lstStyle/>
        <a:p>
          <a:endParaRPr lang="es-ES"/>
        </a:p>
      </dgm:t>
    </dgm:pt>
    <dgm:pt modelId="{87ED03FE-C206-4D03-B07B-6FBD3414771C}" type="sibTrans" cxnId="{4DEAF2FA-D11C-4EAF-B023-131A63AFBEE1}">
      <dgm:prSet/>
      <dgm:spPr/>
      <dgm:t>
        <a:bodyPr/>
        <a:lstStyle/>
        <a:p>
          <a:endParaRPr lang="es-ES"/>
        </a:p>
      </dgm:t>
    </dgm:pt>
    <dgm:pt modelId="{1E44F258-6F09-42F7-B2F6-2232F413685D}">
      <dgm:prSet phldrT="[Texto]"/>
      <dgm:spPr/>
      <dgm:t>
        <a:bodyPr/>
        <a:lstStyle/>
        <a:p>
          <a:r>
            <a:rPr lang="es-ES" dirty="0" err="1"/>
            <a:t>Failover</a:t>
          </a:r>
          <a:r>
            <a:rPr lang="es-ES" dirty="0"/>
            <a:t> manager</a:t>
          </a:r>
        </a:p>
      </dgm:t>
    </dgm:pt>
    <dgm:pt modelId="{1D02A575-AB48-4696-9559-9899E6E16501}" type="parTrans" cxnId="{0E6BF966-8592-4930-9B8A-7114CA4FEAA1}">
      <dgm:prSet/>
      <dgm:spPr/>
      <dgm:t>
        <a:bodyPr/>
        <a:lstStyle/>
        <a:p>
          <a:endParaRPr lang="es-ES"/>
        </a:p>
      </dgm:t>
    </dgm:pt>
    <dgm:pt modelId="{DD7730E6-902A-4F77-8A2A-F128939A5CB8}" type="sibTrans" cxnId="{0E6BF966-8592-4930-9B8A-7114CA4FEAA1}">
      <dgm:prSet/>
      <dgm:spPr/>
      <dgm:t>
        <a:bodyPr/>
        <a:lstStyle/>
        <a:p>
          <a:endParaRPr lang="es-ES"/>
        </a:p>
      </dgm:t>
    </dgm:pt>
    <dgm:pt modelId="{7E45798F-320C-4D91-BE2A-4D661E7142F0}">
      <dgm:prSet phldrT="[Texto]"/>
      <dgm:spPr/>
      <dgm:t>
        <a:bodyPr/>
        <a:lstStyle/>
        <a:p>
          <a:r>
            <a:rPr lang="es-ES" dirty="0" err="1"/>
            <a:t>Naming</a:t>
          </a:r>
          <a:r>
            <a:rPr lang="es-ES" dirty="0"/>
            <a:t> manager</a:t>
          </a:r>
        </a:p>
      </dgm:t>
    </dgm:pt>
    <dgm:pt modelId="{349583E2-F640-48C7-8979-14C541C1B428}" type="parTrans" cxnId="{16DE4BF9-0613-47D7-9FAD-AC6D2984147D}">
      <dgm:prSet/>
      <dgm:spPr/>
      <dgm:t>
        <a:bodyPr/>
        <a:lstStyle/>
        <a:p>
          <a:endParaRPr lang="es-ES"/>
        </a:p>
      </dgm:t>
    </dgm:pt>
    <dgm:pt modelId="{51E03B9F-9512-4682-8D4F-4FE728CABFC1}" type="sibTrans" cxnId="{16DE4BF9-0613-47D7-9FAD-AC6D2984147D}">
      <dgm:prSet/>
      <dgm:spPr/>
      <dgm:t>
        <a:bodyPr/>
        <a:lstStyle/>
        <a:p>
          <a:endParaRPr lang="es-ES"/>
        </a:p>
      </dgm:t>
    </dgm:pt>
    <dgm:pt modelId="{AE3D8B23-DBDA-4159-84CE-C4ABF94C2702}">
      <dgm:prSet phldrT="[Texto]"/>
      <dgm:spPr/>
      <dgm:t>
        <a:bodyPr/>
        <a:lstStyle/>
        <a:p>
          <a:r>
            <a:rPr lang="es-ES" dirty="0" err="1"/>
            <a:t>Image</a:t>
          </a:r>
          <a:r>
            <a:rPr lang="es-ES" dirty="0"/>
            <a:t> Store</a:t>
          </a:r>
        </a:p>
      </dgm:t>
    </dgm:pt>
    <dgm:pt modelId="{8C1D506F-9F3C-41F6-83F8-F99B44DCC124}" type="parTrans" cxnId="{B44DE211-B784-42D6-B9A6-E89226F4A573}">
      <dgm:prSet/>
      <dgm:spPr/>
      <dgm:t>
        <a:bodyPr/>
        <a:lstStyle/>
        <a:p>
          <a:endParaRPr lang="es-ES"/>
        </a:p>
      </dgm:t>
    </dgm:pt>
    <dgm:pt modelId="{B1EFD343-E174-4CAC-9339-5A35B9742581}" type="sibTrans" cxnId="{B44DE211-B784-42D6-B9A6-E89226F4A573}">
      <dgm:prSet/>
      <dgm:spPr/>
      <dgm:t>
        <a:bodyPr/>
        <a:lstStyle/>
        <a:p>
          <a:endParaRPr lang="es-ES"/>
        </a:p>
      </dgm:t>
    </dgm:pt>
    <dgm:pt modelId="{A1FC7BEE-CEBB-4C57-9977-E6EEF5C01E53}">
      <dgm:prSet phldrT="[Texto]"/>
      <dgm:spPr/>
      <dgm:t>
        <a:bodyPr/>
        <a:lstStyle/>
        <a:p>
          <a:r>
            <a:rPr lang="es-ES" dirty="0" err="1"/>
            <a:t>Upgrade</a:t>
          </a:r>
          <a:r>
            <a:rPr lang="es-ES" dirty="0"/>
            <a:t> </a:t>
          </a:r>
          <a:r>
            <a:rPr lang="es-ES" dirty="0" err="1"/>
            <a:t>Service</a:t>
          </a:r>
          <a:r>
            <a:rPr lang="es-ES" dirty="0"/>
            <a:t> (Azure </a:t>
          </a:r>
          <a:r>
            <a:rPr lang="es-ES" dirty="0" err="1"/>
            <a:t>Only</a:t>
          </a:r>
          <a:r>
            <a:rPr lang="es-ES" dirty="0"/>
            <a:t>)</a:t>
          </a:r>
        </a:p>
      </dgm:t>
    </dgm:pt>
    <dgm:pt modelId="{E8D431A7-1935-4049-AA7C-452A04785F15}" type="parTrans" cxnId="{B38477A3-C242-49A1-A2D9-7ABCF68A6990}">
      <dgm:prSet/>
      <dgm:spPr/>
      <dgm:t>
        <a:bodyPr/>
        <a:lstStyle/>
        <a:p>
          <a:endParaRPr lang="es-ES"/>
        </a:p>
      </dgm:t>
    </dgm:pt>
    <dgm:pt modelId="{980EB8D2-D017-48F6-B77F-74457AE79DC0}" type="sibTrans" cxnId="{B38477A3-C242-49A1-A2D9-7ABCF68A6990}">
      <dgm:prSet/>
      <dgm:spPr/>
      <dgm:t>
        <a:bodyPr/>
        <a:lstStyle/>
        <a:p>
          <a:endParaRPr lang="es-ES"/>
        </a:p>
      </dgm:t>
    </dgm:pt>
    <dgm:pt modelId="{0D084C46-9981-4A40-95C6-0AEAD0E42FF8}">
      <dgm:prSet phldrT="[Texto]"/>
      <dgm:spPr/>
      <dgm:t>
        <a:bodyPr/>
        <a:lstStyle/>
        <a:p>
          <a:r>
            <a:rPr lang="es-ES" dirty="0" err="1"/>
            <a:t>Performs</a:t>
          </a:r>
          <a:r>
            <a:rPr lang="es-ES" dirty="0"/>
            <a:t> </a:t>
          </a:r>
          <a:r>
            <a:rPr lang="es-ES" dirty="0" err="1"/>
            <a:t>cluster</a:t>
          </a:r>
          <a:r>
            <a:rPr lang="es-ES" dirty="0"/>
            <a:t> </a:t>
          </a:r>
          <a:r>
            <a:rPr lang="es-ES" dirty="0" err="1"/>
            <a:t>Rest</a:t>
          </a:r>
          <a:r>
            <a:rPr lang="es-ES" dirty="0"/>
            <a:t> &amp; Powershell/</a:t>
          </a:r>
          <a:r>
            <a:rPr lang="es-ES" dirty="0" err="1"/>
            <a:t>Fabric</a:t>
          </a:r>
          <a:r>
            <a:rPr lang="es-ES" dirty="0"/>
            <a:t> </a:t>
          </a:r>
          <a:r>
            <a:rPr lang="es-ES" dirty="0" err="1"/>
            <a:t>client</a:t>
          </a:r>
          <a:r>
            <a:rPr lang="es-ES" dirty="0"/>
            <a:t> </a:t>
          </a:r>
          <a:r>
            <a:rPr lang="es-ES" dirty="0" err="1"/>
            <a:t>operations</a:t>
          </a:r>
          <a:endParaRPr lang="es-ES" dirty="0"/>
        </a:p>
      </dgm:t>
    </dgm:pt>
    <dgm:pt modelId="{6DD19C48-D82B-419D-8FAB-4ACC3BA60FEA}" type="parTrans" cxnId="{B2827DAD-2B2C-4286-9758-23FE6B620B7D}">
      <dgm:prSet/>
      <dgm:spPr/>
      <dgm:t>
        <a:bodyPr/>
        <a:lstStyle/>
        <a:p>
          <a:endParaRPr lang="es-ES"/>
        </a:p>
      </dgm:t>
    </dgm:pt>
    <dgm:pt modelId="{021C0C87-15A7-47AA-BD95-730800E49B9E}" type="sibTrans" cxnId="{B2827DAD-2B2C-4286-9758-23FE6B620B7D}">
      <dgm:prSet/>
      <dgm:spPr/>
      <dgm:t>
        <a:bodyPr/>
        <a:lstStyle/>
        <a:p>
          <a:endParaRPr lang="es-ES"/>
        </a:p>
      </dgm:t>
    </dgm:pt>
    <dgm:pt modelId="{76095CC4-B65A-4BCE-A7FF-4158B7A160A6}">
      <dgm:prSet phldrT="[Texto]"/>
      <dgm:spPr/>
      <dgm:t>
        <a:bodyPr/>
        <a:lstStyle/>
        <a:p>
          <a:r>
            <a:rPr lang="es-ES" dirty="0" err="1"/>
            <a:t>Rebalances</a:t>
          </a:r>
          <a:r>
            <a:rPr lang="es-ES" dirty="0"/>
            <a:t> </a:t>
          </a:r>
          <a:r>
            <a:rPr lang="es-ES" dirty="0" err="1"/>
            <a:t>resources</a:t>
          </a:r>
          <a:r>
            <a:rPr lang="es-ES" dirty="0"/>
            <a:t> as </a:t>
          </a:r>
          <a:r>
            <a:rPr lang="es-ES" dirty="0" err="1"/>
            <a:t>nodes</a:t>
          </a:r>
          <a:r>
            <a:rPr lang="es-ES" dirty="0"/>
            <a:t> come/</a:t>
          </a:r>
          <a:r>
            <a:rPr lang="es-ES" dirty="0" err="1"/>
            <a:t>go</a:t>
          </a:r>
          <a:endParaRPr lang="es-ES" dirty="0"/>
        </a:p>
      </dgm:t>
    </dgm:pt>
    <dgm:pt modelId="{C1C0EA5C-42C3-4D67-8C2C-F1400D6C4DB9}" type="parTrans" cxnId="{4396AD6F-6748-4820-B55B-5B539D6A685F}">
      <dgm:prSet/>
      <dgm:spPr/>
      <dgm:t>
        <a:bodyPr/>
        <a:lstStyle/>
        <a:p>
          <a:endParaRPr lang="es-ES"/>
        </a:p>
      </dgm:t>
    </dgm:pt>
    <dgm:pt modelId="{B5BE6405-7010-4DDE-93DC-6E8D412C13D6}" type="sibTrans" cxnId="{4396AD6F-6748-4820-B55B-5B539D6A685F}">
      <dgm:prSet/>
      <dgm:spPr/>
      <dgm:t>
        <a:bodyPr/>
        <a:lstStyle/>
        <a:p>
          <a:endParaRPr lang="es-ES"/>
        </a:p>
      </dgm:t>
    </dgm:pt>
    <dgm:pt modelId="{9DD04535-ACB8-4018-AA11-8490737C2ED1}">
      <dgm:prSet phldrT="[Texto]"/>
      <dgm:spPr/>
      <dgm:t>
        <a:bodyPr/>
        <a:lstStyle/>
        <a:p>
          <a:r>
            <a:rPr lang="es-ES" dirty="0" err="1"/>
            <a:t>Map</a:t>
          </a:r>
          <a:r>
            <a:rPr lang="es-ES" dirty="0"/>
            <a:t> </a:t>
          </a:r>
          <a:r>
            <a:rPr lang="es-ES" dirty="0" err="1"/>
            <a:t>service</a:t>
          </a:r>
          <a:r>
            <a:rPr lang="es-ES" dirty="0"/>
            <a:t> </a:t>
          </a:r>
          <a:r>
            <a:rPr lang="es-ES" dirty="0" err="1"/>
            <a:t>instances</a:t>
          </a:r>
          <a:r>
            <a:rPr lang="es-ES" dirty="0"/>
            <a:t> </a:t>
          </a:r>
          <a:r>
            <a:rPr lang="es-ES" dirty="0" err="1"/>
            <a:t>to</a:t>
          </a:r>
          <a:r>
            <a:rPr lang="es-ES" dirty="0"/>
            <a:t> </a:t>
          </a:r>
          <a:r>
            <a:rPr lang="es-ES" dirty="0" err="1"/>
            <a:t>endpoints</a:t>
          </a:r>
          <a:endParaRPr lang="es-ES" dirty="0"/>
        </a:p>
      </dgm:t>
    </dgm:pt>
    <dgm:pt modelId="{A3BEAAEE-CCB4-4382-8709-9F08C4962CB1}" type="parTrans" cxnId="{753FF44D-C4A4-41AF-8563-42D434C0E96A}">
      <dgm:prSet/>
      <dgm:spPr/>
      <dgm:t>
        <a:bodyPr/>
        <a:lstStyle/>
        <a:p>
          <a:endParaRPr lang="es-ES"/>
        </a:p>
      </dgm:t>
    </dgm:pt>
    <dgm:pt modelId="{025963F4-EAB9-4FD7-BBF9-47EFCD2304EF}" type="sibTrans" cxnId="{753FF44D-C4A4-41AF-8563-42D434C0E96A}">
      <dgm:prSet/>
      <dgm:spPr/>
      <dgm:t>
        <a:bodyPr/>
        <a:lstStyle/>
        <a:p>
          <a:endParaRPr lang="es-ES"/>
        </a:p>
      </dgm:t>
    </dgm:pt>
    <dgm:pt modelId="{58EE8D1B-F338-44FC-9EED-31C8EBD84BC0}">
      <dgm:prSet phldrT="[Texto]"/>
      <dgm:spPr/>
      <dgm:t>
        <a:bodyPr/>
        <a:lstStyle/>
        <a:p>
          <a:r>
            <a:rPr lang="es-ES" dirty="0" err="1"/>
            <a:t>Contains</a:t>
          </a:r>
          <a:r>
            <a:rPr lang="es-ES" dirty="0"/>
            <a:t> </a:t>
          </a:r>
          <a:r>
            <a:rPr lang="es-ES" dirty="0" err="1"/>
            <a:t>your</a:t>
          </a:r>
          <a:r>
            <a:rPr lang="es-ES" dirty="0"/>
            <a:t> </a:t>
          </a:r>
          <a:r>
            <a:rPr lang="es-ES" dirty="0" err="1"/>
            <a:t>Application</a:t>
          </a:r>
          <a:r>
            <a:rPr lang="es-ES" dirty="0"/>
            <a:t> </a:t>
          </a:r>
          <a:r>
            <a:rPr lang="es-ES" dirty="0" err="1"/>
            <a:t>Packages</a:t>
          </a:r>
          <a:endParaRPr lang="es-ES" dirty="0"/>
        </a:p>
      </dgm:t>
    </dgm:pt>
    <dgm:pt modelId="{1AB6EA43-53B8-44B3-A4E1-E121344D0EC7}" type="parTrans" cxnId="{46B68BB8-BC41-446F-A16A-D0969747F8E9}">
      <dgm:prSet/>
      <dgm:spPr/>
      <dgm:t>
        <a:bodyPr/>
        <a:lstStyle/>
        <a:p>
          <a:endParaRPr lang="es-ES"/>
        </a:p>
      </dgm:t>
    </dgm:pt>
    <dgm:pt modelId="{B2094D4F-35AF-4024-B14C-99883B8AF965}" type="sibTrans" cxnId="{46B68BB8-BC41-446F-A16A-D0969747F8E9}">
      <dgm:prSet/>
      <dgm:spPr/>
      <dgm:t>
        <a:bodyPr/>
        <a:lstStyle/>
        <a:p>
          <a:endParaRPr lang="es-ES"/>
        </a:p>
      </dgm:t>
    </dgm:pt>
    <dgm:pt modelId="{FD0FE525-10AF-4D56-BB41-C2CCC7404B0C}">
      <dgm:prSet phldrT="[Texto]"/>
      <dgm:spPr/>
      <dgm:t>
        <a:bodyPr/>
        <a:lstStyle/>
        <a:p>
          <a:r>
            <a:rPr lang="es-ES" dirty="0" err="1"/>
            <a:t>Coordinates</a:t>
          </a:r>
          <a:r>
            <a:rPr lang="es-ES" dirty="0"/>
            <a:t> </a:t>
          </a:r>
          <a:r>
            <a:rPr lang="es-ES" dirty="0" err="1"/>
            <a:t>upgrading</a:t>
          </a:r>
          <a:r>
            <a:rPr lang="es-ES" dirty="0"/>
            <a:t> SF </a:t>
          </a:r>
          <a:r>
            <a:rPr lang="es-ES" dirty="0" err="1"/>
            <a:t>itself</a:t>
          </a:r>
          <a:r>
            <a:rPr lang="es-ES" dirty="0"/>
            <a:t> </a:t>
          </a:r>
          <a:r>
            <a:rPr lang="es-ES" dirty="0" err="1"/>
            <a:t>with</a:t>
          </a:r>
          <a:r>
            <a:rPr lang="es-ES" dirty="0"/>
            <a:t> Azure SFRP</a:t>
          </a:r>
        </a:p>
      </dgm:t>
    </dgm:pt>
    <dgm:pt modelId="{60838293-3243-4E0B-BDA0-B99086AAC3B2}" type="parTrans" cxnId="{A49A8136-A894-4C94-A15A-73320440AAFF}">
      <dgm:prSet/>
      <dgm:spPr/>
      <dgm:t>
        <a:bodyPr/>
        <a:lstStyle/>
        <a:p>
          <a:endParaRPr lang="es-ES"/>
        </a:p>
      </dgm:t>
    </dgm:pt>
    <dgm:pt modelId="{E1C6CCC2-251A-4A74-B49B-F333D3230500}" type="sibTrans" cxnId="{A49A8136-A894-4C94-A15A-73320440AAFF}">
      <dgm:prSet/>
      <dgm:spPr/>
      <dgm:t>
        <a:bodyPr/>
        <a:lstStyle/>
        <a:p>
          <a:endParaRPr lang="es-ES"/>
        </a:p>
      </dgm:t>
    </dgm:pt>
    <dgm:pt modelId="{FDB0BDDB-9AB4-45AD-8412-C3F63DAD8A29}" type="pres">
      <dgm:prSet presAssocID="{97BBCD06-A6BA-4293-8B6B-2F2CF6645020}" presName="diagram" presStyleCnt="0">
        <dgm:presLayoutVars>
          <dgm:dir/>
          <dgm:resizeHandles val="exact"/>
        </dgm:presLayoutVars>
      </dgm:prSet>
      <dgm:spPr/>
    </dgm:pt>
    <dgm:pt modelId="{D945AF69-AEDC-42F6-A2AD-7B57DA9AE2D2}" type="pres">
      <dgm:prSet presAssocID="{C0BBF5ED-4EFE-45B0-A221-252759744D8B}" presName="node" presStyleLbl="node1" presStyleIdx="0" presStyleCnt="5">
        <dgm:presLayoutVars>
          <dgm:bulletEnabled val="1"/>
        </dgm:presLayoutVars>
      </dgm:prSet>
      <dgm:spPr/>
    </dgm:pt>
    <dgm:pt modelId="{88B96587-F7FD-40F4-A68F-508D58A29DC9}" type="pres">
      <dgm:prSet presAssocID="{87ED03FE-C206-4D03-B07B-6FBD3414771C}" presName="sibTrans" presStyleCnt="0"/>
      <dgm:spPr/>
    </dgm:pt>
    <dgm:pt modelId="{EB5ECF3C-00F1-4052-9380-2C9F265CC545}" type="pres">
      <dgm:prSet presAssocID="{1E44F258-6F09-42F7-B2F6-2232F413685D}" presName="node" presStyleLbl="node1" presStyleIdx="1" presStyleCnt="5">
        <dgm:presLayoutVars>
          <dgm:bulletEnabled val="1"/>
        </dgm:presLayoutVars>
      </dgm:prSet>
      <dgm:spPr/>
    </dgm:pt>
    <dgm:pt modelId="{DF6ABCBB-F5CC-446F-93BC-B8526EC48D01}" type="pres">
      <dgm:prSet presAssocID="{DD7730E6-902A-4F77-8A2A-F128939A5CB8}" presName="sibTrans" presStyleCnt="0"/>
      <dgm:spPr/>
    </dgm:pt>
    <dgm:pt modelId="{E969CBC3-6ABD-475F-A75E-F9DD0E755CBF}" type="pres">
      <dgm:prSet presAssocID="{7E45798F-320C-4D91-BE2A-4D661E7142F0}" presName="node" presStyleLbl="node1" presStyleIdx="2" presStyleCnt="5">
        <dgm:presLayoutVars>
          <dgm:bulletEnabled val="1"/>
        </dgm:presLayoutVars>
      </dgm:prSet>
      <dgm:spPr/>
    </dgm:pt>
    <dgm:pt modelId="{ECD6097E-44DD-4EAE-9B8B-3D0182ED64F1}" type="pres">
      <dgm:prSet presAssocID="{51E03B9F-9512-4682-8D4F-4FE728CABFC1}" presName="sibTrans" presStyleCnt="0"/>
      <dgm:spPr/>
    </dgm:pt>
    <dgm:pt modelId="{6BB82902-5F86-4992-806B-832FB7C51527}" type="pres">
      <dgm:prSet presAssocID="{AE3D8B23-DBDA-4159-84CE-C4ABF94C2702}" presName="node" presStyleLbl="node1" presStyleIdx="3" presStyleCnt="5">
        <dgm:presLayoutVars>
          <dgm:bulletEnabled val="1"/>
        </dgm:presLayoutVars>
      </dgm:prSet>
      <dgm:spPr/>
    </dgm:pt>
    <dgm:pt modelId="{150DFDD6-31CF-4C7B-95CE-8DCAAB2751CE}" type="pres">
      <dgm:prSet presAssocID="{B1EFD343-E174-4CAC-9339-5A35B9742581}" presName="sibTrans" presStyleCnt="0"/>
      <dgm:spPr/>
    </dgm:pt>
    <dgm:pt modelId="{FF7AC1DE-ACD9-4050-9BF4-3CD17E473B86}" type="pres">
      <dgm:prSet presAssocID="{A1FC7BEE-CEBB-4C57-9977-E6EEF5C01E53}" presName="node" presStyleLbl="node1" presStyleIdx="4" presStyleCnt="5">
        <dgm:presLayoutVars>
          <dgm:bulletEnabled val="1"/>
        </dgm:presLayoutVars>
      </dgm:prSet>
      <dgm:spPr/>
    </dgm:pt>
  </dgm:ptLst>
  <dgm:cxnLst>
    <dgm:cxn modelId="{B44DE211-B784-42D6-B9A6-E89226F4A573}" srcId="{97BBCD06-A6BA-4293-8B6B-2F2CF6645020}" destId="{AE3D8B23-DBDA-4159-84CE-C4ABF94C2702}" srcOrd="3" destOrd="0" parTransId="{8C1D506F-9F3C-41F6-83F8-F99B44DCC124}" sibTransId="{B1EFD343-E174-4CAC-9339-5A35B9742581}"/>
    <dgm:cxn modelId="{656DDC1E-AA31-4CC3-8956-A5BD18754BDB}" type="presOf" srcId="{A1FC7BEE-CEBB-4C57-9977-E6EEF5C01E53}" destId="{FF7AC1DE-ACD9-4050-9BF4-3CD17E473B86}" srcOrd="0" destOrd="0" presId="urn:microsoft.com/office/officeart/2005/8/layout/default"/>
    <dgm:cxn modelId="{A49A8136-A894-4C94-A15A-73320440AAFF}" srcId="{A1FC7BEE-CEBB-4C57-9977-E6EEF5C01E53}" destId="{FD0FE525-10AF-4D56-BB41-C2CCC7404B0C}" srcOrd="0" destOrd="0" parTransId="{60838293-3243-4E0B-BDA0-B99086AAC3B2}" sibTransId="{E1C6CCC2-251A-4A74-B49B-F333D3230500}"/>
    <dgm:cxn modelId="{E34ACE43-02D8-42A4-B7F5-8BD845C4406E}" type="presOf" srcId="{7E45798F-320C-4D91-BE2A-4D661E7142F0}" destId="{E969CBC3-6ABD-475F-A75E-F9DD0E755CBF}" srcOrd="0" destOrd="0" presId="urn:microsoft.com/office/officeart/2005/8/layout/default"/>
    <dgm:cxn modelId="{74171B45-6274-42E9-9A4C-8706528AE006}" type="presOf" srcId="{FD0FE525-10AF-4D56-BB41-C2CCC7404B0C}" destId="{FF7AC1DE-ACD9-4050-9BF4-3CD17E473B86}" srcOrd="0" destOrd="1" presId="urn:microsoft.com/office/officeart/2005/8/layout/default"/>
    <dgm:cxn modelId="{0E6BF966-8592-4930-9B8A-7114CA4FEAA1}" srcId="{97BBCD06-A6BA-4293-8B6B-2F2CF6645020}" destId="{1E44F258-6F09-42F7-B2F6-2232F413685D}" srcOrd="1" destOrd="0" parTransId="{1D02A575-AB48-4696-9559-9899E6E16501}" sibTransId="{DD7730E6-902A-4F77-8A2A-F128939A5CB8}"/>
    <dgm:cxn modelId="{753FF44D-C4A4-41AF-8563-42D434C0E96A}" srcId="{7E45798F-320C-4D91-BE2A-4D661E7142F0}" destId="{9DD04535-ACB8-4018-AA11-8490737C2ED1}" srcOrd="0" destOrd="0" parTransId="{A3BEAAEE-CCB4-4382-8709-9F08C4962CB1}" sibTransId="{025963F4-EAB9-4FD7-BBF9-47EFCD2304EF}"/>
    <dgm:cxn modelId="{4396AD6F-6748-4820-B55B-5B539D6A685F}" srcId="{1E44F258-6F09-42F7-B2F6-2232F413685D}" destId="{76095CC4-B65A-4BCE-A7FF-4158B7A160A6}" srcOrd="0" destOrd="0" parTransId="{C1C0EA5C-42C3-4D67-8C2C-F1400D6C4DB9}" sibTransId="{B5BE6405-7010-4DDE-93DC-6E8D412C13D6}"/>
    <dgm:cxn modelId="{C8256A73-6794-4FA9-B5A6-5CF22350B7D2}" type="presOf" srcId="{1E44F258-6F09-42F7-B2F6-2232F413685D}" destId="{EB5ECF3C-00F1-4052-9380-2C9F265CC545}" srcOrd="0" destOrd="0" presId="urn:microsoft.com/office/officeart/2005/8/layout/default"/>
    <dgm:cxn modelId="{F456078A-74B0-45C2-8E27-1AD67F559B9B}" type="presOf" srcId="{97BBCD06-A6BA-4293-8B6B-2F2CF6645020}" destId="{FDB0BDDB-9AB4-45AD-8412-C3F63DAD8A29}" srcOrd="0" destOrd="0" presId="urn:microsoft.com/office/officeart/2005/8/layout/default"/>
    <dgm:cxn modelId="{B38477A3-C242-49A1-A2D9-7ABCF68A6990}" srcId="{97BBCD06-A6BA-4293-8B6B-2F2CF6645020}" destId="{A1FC7BEE-CEBB-4C57-9977-E6EEF5C01E53}" srcOrd="4" destOrd="0" parTransId="{E8D431A7-1935-4049-AA7C-452A04785F15}" sibTransId="{980EB8D2-D017-48F6-B77F-74457AE79DC0}"/>
    <dgm:cxn modelId="{B2827DAD-2B2C-4286-9758-23FE6B620B7D}" srcId="{C0BBF5ED-4EFE-45B0-A221-252759744D8B}" destId="{0D084C46-9981-4A40-95C6-0AEAD0E42FF8}" srcOrd="0" destOrd="0" parTransId="{6DD19C48-D82B-419D-8FAB-4ACC3BA60FEA}" sibTransId="{021C0C87-15A7-47AA-BD95-730800E49B9E}"/>
    <dgm:cxn modelId="{55637CB5-FB34-4582-823E-37AE99E6F247}" type="presOf" srcId="{76095CC4-B65A-4BCE-A7FF-4158B7A160A6}" destId="{EB5ECF3C-00F1-4052-9380-2C9F265CC545}" srcOrd="0" destOrd="1" presId="urn:microsoft.com/office/officeart/2005/8/layout/default"/>
    <dgm:cxn modelId="{46B68BB8-BC41-446F-A16A-D0969747F8E9}" srcId="{AE3D8B23-DBDA-4159-84CE-C4ABF94C2702}" destId="{58EE8D1B-F338-44FC-9EED-31C8EBD84BC0}" srcOrd="0" destOrd="0" parTransId="{1AB6EA43-53B8-44B3-A4E1-E121344D0EC7}" sibTransId="{B2094D4F-35AF-4024-B14C-99883B8AF965}"/>
    <dgm:cxn modelId="{7D19E5CF-615D-4614-B096-D1C85199488B}" type="presOf" srcId="{58EE8D1B-F338-44FC-9EED-31C8EBD84BC0}" destId="{6BB82902-5F86-4992-806B-832FB7C51527}" srcOrd="0" destOrd="1" presId="urn:microsoft.com/office/officeart/2005/8/layout/default"/>
    <dgm:cxn modelId="{117B47D0-BEA9-4237-86A0-1C1554C00547}" type="presOf" srcId="{9DD04535-ACB8-4018-AA11-8490737C2ED1}" destId="{E969CBC3-6ABD-475F-A75E-F9DD0E755CBF}" srcOrd="0" destOrd="1" presId="urn:microsoft.com/office/officeart/2005/8/layout/default"/>
    <dgm:cxn modelId="{4C404FDF-8D7A-4376-B23D-499A5FB54D34}" type="presOf" srcId="{AE3D8B23-DBDA-4159-84CE-C4ABF94C2702}" destId="{6BB82902-5F86-4992-806B-832FB7C51527}" srcOrd="0" destOrd="0" presId="urn:microsoft.com/office/officeart/2005/8/layout/default"/>
    <dgm:cxn modelId="{7CF509EA-5C5D-4E08-8BBA-4C3CCF9B749F}" type="presOf" srcId="{C0BBF5ED-4EFE-45B0-A221-252759744D8B}" destId="{D945AF69-AEDC-42F6-A2AD-7B57DA9AE2D2}" srcOrd="0" destOrd="0" presId="urn:microsoft.com/office/officeart/2005/8/layout/default"/>
    <dgm:cxn modelId="{A50777F0-6DF8-44C6-860C-91C316E4A1DD}" type="presOf" srcId="{0D084C46-9981-4A40-95C6-0AEAD0E42FF8}" destId="{D945AF69-AEDC-42F6-A2AD-7B57DA9AE2D2}" srcOrd="0" destOrd="1" presId="urn:microsoft.com/office/officeart/2005/8/layout/default"/>
    <dgm:cxn modelId="{16DE4BF9-0613-47D7-9FAD-AC6D2984147D}" srcId="{97BBCD06-A6BA-4293-8B6B-2F2CF6645020}" destId="{7E45798F-320C-4D91-BE2A-4D661E7142F0}" srcOrd="2" destOrd="0" parTransId="{349583E2-F640-48C7-8979-14C541C1B428}" sibTransId="{51E03B9F-9512-4682-8D4F-4FE728CABFC1}"/>
    <dgm:cxn modelId="{4DEAF2FA-D11C-4EAF-B023-131A63AFBEE1}" srcId="{97BBCD06-A6BA-4293-8B6B-2F2CF6645020}" destId="{C0BBF5ED-4EFE-45B0-A221-252759744D8B}" srcOrd="0" destOrd="0" parTransId="{21CA8062-2F2F-4FE4-AF4D-8223167D9393}" sibTransId="{87ED03FE-C206-4D03-B07B-6FBD3414771C}"/>
    <dgm:cxn modelId="{B0FFA337-0FA1-4582-AAD2-92394A9F4FEB}" type="presParOf" srcId="{FDB0BDDB-9AB4-45AD-8412-C3F63DAD8A29}" destId="{D945AF69-AEDC-42F6-A2AD-7B57DA9AE2D2}" srcOrd="0" destOrd="0" presId="urn:microsoft.com/office/officeart/2005/8/layout/default"/>
    <dgm:cxn modelId="{B506AD9F-84EC-458A-A4E0-A0CE35B4B867}" type="presParOf" srcId="{FDB0BDDB-9AB4-45AD-8412-C3F63DAD8A29}" destId="{88B96587-F7FD-40F4-A68F-508D58A29DC9}" srcOrd="1" destOrd="0" presId="urn:microsoft.com/office/officeart/2005/8/layout/default"/>
    <dgm:cxn modelId="{B6A9C1D4-3634-4AA5-BF80-26F7DA0756A6}" type="presParOf" srcId="{FDB0BDDB-9AB4-45AD-8412-C3F63DAD8A29}" destId="{EB5ECF3C-00F1-4052-9380-2C9F265CC545}" srcOrd="2" destOrd="0" presId="urn:microsoft.com/office/officeart/2005/8/layout/default"/>
    <dgm:cxn modelId="{868DB8F0-749B-4F65-ADDF-2AB47AFFCCE4}" type="presParOf" srcId="{FDB0BDDB-9AB4-45AD-8412-C3F63DAD8A29}" destId="{DF6ABCBB-F5CC-446F-93BC-B8526EC48D01}" srcOrd="3" destOrd="0" presId="urn:microsoft.com/office/officeart/2005/8/layout/default"/>
    <dgm:cxn modelId="{632844B9-E2D8-4F54-9300-6469E2E222DC}" type="presParOf" srcId="{FDB0BDDB-9AB4-45AD-8412-C3F63DAD8A29}" destId="{E969CBC3-6ABD-475F-A75E-F9DD0E755CBF}" srcOrd="4" destOrd="0" presId="urn:microsoft.com/office/officeart/2005/8/layout/default"/>
    <dgm:cxn modelId="{6C048C95-087C-4701-BA31-9F0C21AB50BA}" type="presParOf" srcId="{FDB0BDDB-9AB4-45AD-8412-C3F63DAD8A29}" destId="{ECD6097E-44DD-4EAE-9B8B-3D0182ED64F1}" srcOrd="5" destOrd="0" presId="urn:microsoft.com/office/officeart/2005/8/layout/default"/>
    <dgm:cxn modelId="{CA88072B-89C9-43C1-8D42-E318C983582B}" type="presParOf" srcId="{FDB0BDDB-9AB4-45AD-8412-C3F63DAD8A29}" destId="{6BB82902-5F86-4992-806B-832FB7C51527}" srcOrd="6" destOrd="0" presId="urn:microsoft.com/office/officeart/2005/8/layout/default"/>
    <dgm:cxn modelId="{705D667D-AB52-494C-A79E-D1E793E6993B}" type="presParOf" srcId="{FDB0BDDB-9AB4-45AD-8412-C3F63DAD8A29}" destId="{150DFDD6-31CF-4C7B-95CE-8DCAAB2751CE}" srcOrd="7" destOrd="0" presId="urn:microsoft.com/office/officeart/2005/8/layout/default"/>
    <dgm:cxn modelId="{C2375AA0-E1F3-4A56-86D7-7FCB62D17F60}" type="presParOf" srcId="{FDB0BDDB-9AB4-45AD-8412-C3F63DAD8A29}" destId="{FF7AC1DE-ACD9-4050-9BF4-3CD17E473B86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6012C5-DEAD-4205-83D3-BB7272900313}">
      <dsp:nvSpPr>
        <dsp:cNvPr id="0" name=""/>
        <dsp:cNvSpPr/>
      </dsp:nvSpPr>
      <dsp:spPr>
        <a:xfrm>
          <a:off x="2817" y="647225"/>
          <a:ext cx="2235122" cy="134107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Alta cohesión</a:t>
          </a:r>
        </a:p>
      </dsp:txBody>
      <dsp:txXfrm>
        <a:off x="2817" y="647225"/>
        <a:ext cx="2235122" cy="1341073"/>
      </dsp:txXfrm>
    </dsp:sp>
    <dsp:sp modelId="{D4AE2A25-AF0E-436A-A34B-032D879D294D}">
      <dsp:nvSpPr>
        <dsp:cNvPr id="0" name=""/>
        <dsp:cNvSpPr/>
      </dsp:nvSpPr>
      <dsp:spPr>
        <a:xfrm>
          <a:off x="2461452" y="647225"/>
          <a:ext cx="2235122" cy="134107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Autónomos</a:t>
          </a:r>
        </a:p>
      </dsp:txBody>
      <dsp:txXfrm>
        <a:off x="2461452" y="647225"/>
        <a:ext cx="2235122" cy="1341073"/>
      </dsp:txXfrm>
    </dsp:sp>
    <dsp:sp modelId="{16B3E1BF-16CF-4515-AA9B-B823C9C08382}">
      <dsp:nvSpPr>
        <dsp:cNvPr id="0" name=""/>
        <dsp:cNvSpPr/>
      </dsp:nvSpPr>
      <dsp:spPr>
        <a:xfrm>
          <a:off x="4920087" y="647225"/>
          <a:ext cx="2235122" cy="134107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Centrados en el domino del negocio</a:t>
          </a:r>
        </a:p>
      </dsp:txBody>
      <dsp:txXfrm>
        <a:off x="4920087" y="647225"/>
        <a:ext cx="2235122" cy="1341073"/>
      </dsp:txXfrm>
    </dsp:sp>
    <dsp:sp modelId="{364C1D53-FAAE-4DFA-BF19-98B1EC4622CD}">
      <dsp:nvSpPr>
        <dsp:cNvPr id="0" name=""/>
        <dsp:cNvSpPr/>
      </dsp:nvSpPr>
      <dsp:spPr>
        <a:xfrm>
          <a:off x="7378722" y="647225"/>
          <a:ext cx="2235122" cy="134107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Resilientes</a:t>
          </a:r>
        </a:p>
      </dsp:txBody>
      <dsp:txXfrm>
        <a:off x="7378722" y="647225"/>
        <a:ext cx="2235122" cy="1341073"/>
      </dsp:txXfrm>
    </dsp:sp>
    <dsp:sp modelId="{1EDAF9E4-3780-4BB5-B976-B105C8174C3F}">
      <dsp:nvSpPr>
        <dsp:cNvPr id="0" name=""/>
        <dsp:cNvSpPr/>
      </dsp:nvSpPr>
      <dsp:spPr>
        <a:xfrm>
          <a:off x="2817" y="2211811"/>
          <a:ext cx="2235122" cy="134107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Observables</a:t>
          </a:r>
        </a:p>
      </dsp:txBody>
      <dsp:txXfrm>
        <a:off x="2817" y="2211811"/>
        <a:ext cx="2235122" cy="1341073"/>
      </dsp:txXfrm>
    </dsp:sp>
    <dsp:sp modelId="{90301FC5-12A0-42CC-84AA-5C52DC78E1DF}">
      <dsp:nvSpPr>
        <dsp:cNvPr id="0" name=""/>
        <dsp:cNvSpPr/>
      </dsp:nvSpPr>
      <dsp:spPr>
        <a:xfrm>
          <a:off x="2461452" y="2211811"/>
          <a:ext cx="2235122" cy="134107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Identificables</a:t>
          </a:r>
        </a:p>
      </dsp:txBody>
      <dsp:txXfrm>
        <a:off x="2461452" y="2211811"/>
        <a:ext cx="2235122" cy="1341073"/>
      </dsp:txXfrm>
    </dsp:sp>
    <dsp:sp modelId="{7C4E76F2-FC6F-4917-9474-618820BE0B7C}">
      <dsp:nvSpPr>
        <dsp:cNvPr id="0" name=""/>
        <dsp:cNvSpPr/>
      </dsp:nvSpPr>
      <dsp:spPr>
        <a:xfrm>
          <a:off x="4920087" y="2211811"/>
          <a:ext cx="2235122" cy="134107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Automatizables</a:t>
          </a:r>
        </a:p>
      </dsp:txBody>
      <dsp:txXfrm>
        <a:off x="4920087" y="2211811"/>
        <a:ext cx="2235122" cy="1341073"/>
      </dsp:txXfrm>
    </dsp:sp>
    <dsp:sp modelId="{10CC0B08-984F-42F1-86F3-7213CE9B1EAE}">
      <dsp:nvSpPr>
        <dsp:cNvPr id="0" name=""/>
        <dsp:cNvSpPr/>
      </dsp:nvSpPr>
      <dsp:spPr>
        <a:xfrm>
          <a:off x="7378722" y="2211811"/>
          <a:ext cx="2235122" cy="134107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Políglotas</a:t>
          </a:r>
        </a:p>
      </dsp:txBody>
      <dsp:txXfrm>
        <a:off x="7378722" y="2211811"/>
        <a:ext cx="2235122" cy="1341073"/>
      </dsp:txXfrm>
    </dsp:sp>
    <dsp:sp modelId="{717BEE72-1FDF-4488-808F-66AD13D58647}">
      <dsp:nvSpPr>
        <dsp:cNvPr id="0" name=""/>
        <dsp:cNvSpPr/>
      </dsp:nvSpPr>
      <dsp:spPr>
        <a:xfrm>
          <a:off x="2461452" y="3776397"/>
          <a:ext cx="2235122" cy="134107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Descentralizados</a:t>
          </a:r>
        </a:p>
      </dsp:txBody>
      <dsp:txXfrm>
        <a:off x="2461452" y="3776397"/>
        <a:ext cx="2235122" cy="1341073"/>
      </dsp:txXfrm>
    </dsp:sp>
    <dsp:sp modelId="{B4161575-EF7D-4F2F-BED1-67511645227D}">
      <dsp:nvSpPr>
        <dsp:cNvPr id="0" name=""/>
        <dsp:cNvSpPr/>
      </dsp:nvSpPr>
      <dsp:spPr>
        <a:xfrm>
          <a:off x="4920087" y="3776397"/>
          <a:ext cx="2235122" cy="134107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Orientados a mensajes</a:t>
          </a:r>
        </a:p>
      </dsp:txBody>
      <dsp:txXfrm>
        <a:off x="4920087" y="3776397"/>
        <a:ext cx="2235122" cy="13410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F929DD-C49A-436A-9351-4D63D8909B77}">
      <dsp:nvSpPr>
        <dsp:cNvPr id="0" name=""/>
        <dsp:cNvSpPr/>
      </dsp:nvSpPr>
      <dsp:spPr>
        <a:xfrm>
          <a:off x="-6941198" y="-1061193"/>
          <a:ext cx="8260719" cy="8260719"/>
        </a:xfrm>
        <a:prstGeom prst="blockArc">
          <a:avLst>
            <a:gd name="adj1" fmla="val 18900000"/>
            <a:gd name="adj2" fmla="val 2700000"/>
            <a:gd name="adj3" fmla="val 261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4E5496-F63D-4240-97ED-0B6A58C0B461}">
      <dsp:nvSpPr>
        <dsp:cNvPr id="0" name=""/>
        <dsp:cNvSpPr/>
      </dsp:nvSpPr>
      <dsp:spPr>
        <a:xfrm>
          <a:off x="576219" y="383523"/>
          <a:ext cx="9495832" cy="7675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233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Algunas funcionalidades de mi aplicación se deben escalar de manera diferente a oras.</a:t>
          </a:r>
        </a:p>
      </dsp:txBody>
      <dsp:txXfrm>
        <a:off x="576219" y="383523"/>
        <a:ext cx="9495832" cy="767537"/>
      </dsp:txXfrm>
    </dsp:sp>
    <dsp:sp modelId="{1D60EBBF-873D-4DDF-BD82-552216F8D103}">
      <dsp:nvSpPr>
        <dsp:cNvPr id="0" name=""/>
        <dsp:cNvSpPr/>
      </dsp:nvSpPr>
      <dsp:spPr>
        <a:xfrm>
          <a:off x="96508" y="287580"/>
          <a:ext cx="959421" cy="9594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0374B6-5FB3-4789-B43A-4C2F993F705E}">
      <dsp:nvSpPr>
        <dsp:cNvPr id="0" name=""/>
        <dsp:cNvSpPr/>
      </dsp:nvSpPr>
      <dsp:spPr>
        <a:xfrm>
          <a:off x="1126213" y="1534460"/>
          <a:ext cx="8945837" cy="7675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233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Tengo/Requiero una arquitectura distribuida</a:t>
          </a:r>
        </a:p>
      </dsp:txBody>
      <dsp:txXfrm>
        <a:off x="1126213" y="1534460"/>
        <a:ext cx="8945837" cy="767537"/>
      </dsp:txXfrm>
    </dsp:sp>
    <dsp:sp modelId="{252050AA-ADDF-45F5-BFBA-99C70074A3E8}">
      <dsp:nvSpPr>
        <dsp:cNvPr id="0" name=""/>
        <dsp:cNvSpPr/>
      </dsp:nvSpPr>
      <dsp:spPr>
        <a:xfrm>
          <a:off x="646503" y="1438518"/>
          <a:ext cx="959421" cy="9594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621456-D6B7-42DD-80BB-540F379C1CAE}">
      <dsp:nvSpPr>
        <dsp:cNvPr id="0" name=""/>
        <dsp:cNvSpPr/>
      </dsp:nvSpPr>
      <dsp:spPr>
        <a:xfrm>
          <a:off x="1295017" y="2685397"/>
          <a:ext cx="8777033" cy="7675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233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Requiero utilizar diferentes tecnologías en mi producto.</a:t>
          </a:r>
        </a:p>
      </dsp:txBody>
      <dsp:txXfrm>
        <a:off x="1295017" y="2685397"/>
        <a:ext cx="8777033" cy="767537"/>
      </dsp:txXfrm>
    </dsp:sp>
    <dsp:sp modelId="{1A6FD835-93A2-4593-BA78-4A8C7DD7DE06}">
      <dsp:nvSpPr>
        <dsp:cNvPr id="0" name=""/>
        <dsp:cNvSpPr/>
      </dsp:nvSpPr>
      <dsp:spPr>
        <a:xfrm>
          <a:off x="815307" y="2589455"/>
          <a:ext cx="959421" cy="9594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9FC914-D70C-4FDD-BAD3-325D277B4AD0}">
      <dsp:nvSpPr>
        <dsp:cNvPr id="0" name=""/>
        <dsp:cNvSpPr/>
      </dsp:nvSpPr>
      <dsp:spPr>
        <a:xfrm>
          <a:off x="1126213" y="3836335"/>
          <a:ext cx="8945837" cy="7675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233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Necesito alta cohesión y bajo acoplamiento</a:t>
          </a:r>
        </a:p>
      </dsp:txBody>
      <dsp:txXfrm>
        <a:off x="1126213" y="3836335"/>
        <a:ext cx="8945837" cy="767537"/>
      </dsp:txXfrm>
    </dsp:sp>
    <dsp:sp modelId="{5E501319-A3EA-4AD7-AED7-7736CD2B2A0E}">
      <dsp:nvSpPr>
        <dsp:cNvPr id="0" name=""/>
        <dsp:cNvSpPr/>
      </dsp:nvSpPr>
      <dsp:spPr>
        <a:xfrm>
          <a:off x="646503" y="3740393"/>
          <a:ext cx="959421" cy="9594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AD8752-285F-40CB-9989-CAB4D71B6F28}">
      <dsp:nvSpPr>
        <dsp:cNvPr id="0" name=""/>
        <dsp:cNvSpPr/>
      </dsp:nvSpPr>
      <dsp:spPr>
        <a:xfrm>
          <a:off x="576219" y="4987272"/>
          <a:ext cx="9495832" cy="76753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233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…Depende!!!</a:t>
          </a:r>
        </a:p>
      </dsp:txBody>
      <dsp:txXfrm>
        <a:off x="576219" y="4987272"/>
        <a:ext cx="9495832" cy="767537"/>
      </dsp:txXfrm>
    </dsp:sp>
    <dsp:sp modelId="{FCD9EC81-47A3-4639-B91F-DBC46573637B}">
      <dsp:nvSpPr>
        <dsp:cNvPr id="0" name=""/>
        <dsp:cNvSpPr/>
      </dsp:nvSpPr>
      <dsp:spPr>
        <a:xfrm>
          <a:off x="96508" y="4891330"/>
          <a:ext cx="959421" cy="9594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45AF69-AEDC-42F6-A2AD-7B57DA9AE2D2}">
      <dsp:nvSpPr>
        <dsp:cNvPr id="0" name=""/>
        <dsp:cNvSpPr/>
      </dsp:nvSpPr>
      <dsp:spPr>
        <a:xfrm>
          <a:off x="1221978" y="2645"/>
          <a:ext cx="2706687" cy="162401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 err="1"/>
            <a:t>Cluster</a:t>
          </a:r>
          <a:r>
            <a:rPr lang="es-ES" sz="2300" kern="1200" dirty="0"/>
            <a:t> manager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 err="1"/>
            <a:t>Performs</a:t>
          </a:r>
          <a:r>
            <a:rPr lang="es-ES" sz="1800" kern="1200" dirty="0"/>
            <a:t> </a:t>
          </a:r>
          <a:r>
            <a:rPr lang="es-ES" sz="1800" kern="1200" dirty="0" err="1"/>
            <a:t>cluster</a:t>
          </a:r>
          <a:r>
            <a:rPr lang="es-ES" sz="1800" kern="1200" dirty="0"/>
            <a:t> </a:t>
          </a:r>
          <a:r>
            <a:rPr lang="es-ES" sz="1800" kern="1200" dirty="0" err="1"/>
            <a:t>Rest</a:t>
          </a:r>
          <a:r>
            <a:rPr lang="es-ES" sz="1800" kern="1200" dirty="0"/>
            <a:t> &amp; Powershell/</a:t>
          </a:r>
          <a:r>
            <a:rPr lang="es-ES" sz="1800" kern="1200" dirty="0" err="1"/>
            <a:t>Fabric</a:t>
          </a:r>
          <a:r>
            <a:rPr lang="es-ES" sz="1800" kern="1200" dirty="0"/>
            <a:t> </a:t>
          </a:r>
          <a:r>
            <a:rPr lang="es-ES" sz="1800" kern="1200" dirty="0" err="1"/>
            <a:t>client</a:t>
          </a:r>
          <a:r>
            <a:rPr lang="es-ES" sz="1800" kern="1200" dirty="0"/>
            <a:t> </a:t>
          </a:r>
          <a:r>
            <a:rPr lang="es-ES" sz="1800" kern="1200" dirty="0" err="1"/>
            <a:t>operations</a:t>
          </a:r>
          <a:endParaRPr lang="es-ES" sz="1800" kern="1200" dirty="0"/>
        </a:p>
      </dsp:txBody>
      <dsp:txXfrm>
        <a:off x="1221978" y="2645"/>
        <a:ext cx="2706687" cy="1624012"/>
      </dsp:txXfrm>
    </dsp:sp>
    <dsp:sp modelId="{EB5ECF3C-00F1-4052-9380-2C9F265CC545}">
      <dsp:nvSpPr>
        <dsp:cNvPr id="0" name=""/>
        <dsp:cNvSpPr/>
      </dsp:nvSpPr>
      <dsp:spPr>
        <a:xfrm>
          <a:off x="4199334" y="2645"/>
          <a:ext cx="2706687" cy="1624012"/>
        </a:xfrm>
        <a:prstGeom prst="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 err="1"/>
            <a:t>Failover</a:t>
          </a:r>
          <a:r>
            <a:rPr lang="es-ES" sz="2300" kern="1200" dirty="0"/>
            <a:t> manager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 err="1"/>
            <a:t>Rebalances</a:t>
          </a:r>
          <a:r>
            <a:rPr lang="es-ES" sz="1800" kern="1200" dirty="0"/>
            <a:t> </a:t>
          </a:r>
          <a:r>
            <a:rPr lang="es-ES" sz="1800" kern="1200" dirty="0" err="1"/>
            <a:t>resources</a:t>
          </a:r>
          <a:r>
            <a:rPr lang="es-ES" sz="1800" kern="1200" dirty="0"/>
            <a:t> as </a:t>
          </a:r>
          <a:r>
            <a:rPr lang="es-ES" sz="1800" kern="1200" dirty="0" err="1"/>
            <a:t>nodes</a:t>
          </a:r>
          <a:r>
            <a:rPr lang="es-ES" sz="1800" kern="1200" dirty="0"/>
            <a:t> come/</a:t>
          </a:r>
          <a:r>
            <a:rPr lang="es-ES" sz="1800" kern="1200" dirty="0" err="1"/>
            <a:t>go</a:t>
          </a:r>
          <a:endParaRPr lang="es-ES" sz="1800" kern="1200" dirty="0"/>
        </a:p>
      </dsp:txBody>
      <dsp:txXfrm>
        <a:off x="4199334" y="2645"/>
        <a:ext cx="2706687" cy="1624012"/>
      </dsp:txXfrm>
    </dsp:sp>
    <dsp:sp modelId="{E969CBC3-6ABD-475F-A75E-F9DD0E755CBF}">
      <dsp:nvSpPr>
        <dsp:cNvPr id="0" name=""/>
        <dsp:cNvSpPr/>
      </dsp:nvSpPr>
      <dsp:spPr>
        <a:xfrm>
          <a:off x="1221978" y="1897327"/>
          <a:ext cx="2706687" cy="1624012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 err="1"/>
            <a:t>Naming</a:t>
          </a:r>
          <a:r>
            <a:rPr lang="es-ES" sz="2300" kern="1200" dirty="0"/>
            <a:t> manager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 err="1"/>
            <a:t>Map</a:t>
          </a:r>
          <a:r>
            <a:rPr lang="es-ES" sz="1800" kern="1200" dirty="0"/>
            <a:t> </a:t>
          </a:r>
          <a:r>
            <a:rPr lang="es-ES" sz="1800" kern="1200" dirty="0" err="1"/>
            <a:t>service</a:t>
          </a:r>
          <a:r>
            <a:rPr lang="es-ES" sz="1800" kern="1200" dirty="0"/>
            <a:t> </a:t>
          </a:r>
          <a:r>
            <a:rPr lang="es-ES" sz="1800" kern="1200" dirty="0" err="1"/>
            <a:t>instances</a:t>
          </a:r>
          <a:r>
            <a:rPr lang="es-ES" sz="1800" kern="1200" dirty="0"/>
            <a:t> </a:t>
          </a:r>
          <a:r>
            <a:rPr lang="es-ES" sz="1800" kern="1200" dirty="0" err="1"/>
            <a:t>to</a:t>
          </a:r>
          <a:r>
            <a:rPr lang="es-ES" sz="1800" kern="1200" dirty="0"/>
            <a:t> </a:t>
          </a:r>
          <a:r>
            <a:rPr lang="es-ES" sz="1800" kern="1200" dirty="0" err="1"/>
            <a:t>endpoints</a:t>
          </a:r>
          <a:endParaRPr lang="es-ES" sz="1800" kern="1200" dirty="0"/>
        </a:p>
      </dsp:txBody>
      <dsp:txXfrm>
        <a:off x="1221978" y="1897327"/>
        <a:ext cx="2706687" cy="1624012"/>
      </dsp:txXfrm>
    </dsp:sp>
    <dsp:sp modelId="{6BB82902-5F86-4992-806B-832FB7C51527}">
      <dsp:nvSpPr>
        <dsp:cNvPr id="0" name=""/>
        <dsp:cNvSpPr/>
      </dsp:nvSpPr>
      <dsp:spPr>
        <a:xfrm>
          <a:off x="4199334" y="1897327"/>
          <a:ext cx="2706687" cy="1624012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 err="1"/>
            <a:t>Image</a:t>
          </a:r>
          <a:r>
            <a:rPr lang="es-ES" sz="2300" kern="1200" dirty="0"/>
            <a:t> Store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 err="1"/>
            <a:t>Contains</a:t>
          </a:r>
          <a:r>
            <a:rPr lang="es-ES" sz="1800" kern="1200" dirty="0"/>
            <a:t> </a:t>
          </a:r>
          <a:r>
            <a:rPr lang="es-ES" sz="1800" kern="1200" dirty="0" err="1"/>
            <a:t>your</a:t>
          </a:r>
          <a:r>
            <a:rPr lang="es-ES" sz="1800" kern="1200" dirty="0"/>
            <a:t> </a:t>
          </a:r>
          <a:r>
            <a:rPr lang="es-ES" sz="1800" kern="1200" dirty="0" err="1"/>
            <a:t>Application</a:t>
          </a:r>
          <a:r>
            <a:rPr lang="es-ES" sz="1800" kern="1200" dirty="0"/>
            <a:t> </a:t>
          </a:r>
          <a:r>
            <a:rPr lang="es-ES" sz="1800" kern="1200" dirty="0" err="1"/>
            <a:t>Packages</a:t>
          </a:r>
          <a:endParaRPr lang="es-ES" sz="1800" kern="1200" dirty="0"/>
        </a:p>
      </dsp:txBody>
      <dsp:txXfrm>
        <a:off x="4199334" y="1897327"/>
        <a:ext cx="2706687" cy="1624012"/>
      </dsp:txXfrm>
    </dsp:sp>
    <dsp:sp modelId="{FF7AC1DE-ACD9-4050-9BF4-3CD17E473B86}">
      <dsp:nvSpPr>
        <dsp:cNvPr id="0" name=""/>
        <dsp:cNvSpPr/>
      </dsp:nvSpPr>
      <dsp:spPr>
        <a:xfrm>
          <a:off x="2710656" y="3792008"/>
          <a:ext cx="2706687" cy="1624012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 err="1"/>
            <a:t>Upgrade</a:t>
          </a:r>
          <a:r>
            <a:rPr lang="es-ES" sz="2300" kern="1200" dirty="0"/>
            <a:t> </a:t>
          </a:r>
          <a:r>
            <a:rPr lang="es-ES" sz="2300" kern="1200" dirty="0" err="1"/>
            <a:t>Service</a:t>
          </a:r>
          <a:r>
            <a:rPr lang="es-ES" sz="2300" kern="1200" dirty="0"/>
            <a:t> (Azure </a:t>
          </a:r>
          <a:r>
            <a:rPr lang="es-ES" sz="2300" kern="1200" dirty="0" err="1"/>
            <a:t>Only</a:t>
          </a:r>
          <a:r>
            <a:rPr lang="es-ES" sz="2300" kern="1200" dirty="0"/>
            <a:t>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 err="1"/>
            <a:t>Coordinates</a:t>
          </a:r>
          <a:r>
            <a:rPr lang="es-ES" sz="1800" kern="1200" dirty="0"/>
            <a:t> </a:t>
          </a:r>
          <a:r>
            <a:rPr lang="es-ES" sz="1800" kern="1200" dirty="0" err="1"/>
            <a:t>upgrading</a:t>
          </a:r>
          <a:r>
            <a:rPr lang="es-ES" sz="1800" kern="1200" dirty="0"/>
            <a:t> SF </a:t>
          </a:r>
          <a:r>
            <a:rPr lang="es-ES" sz="1800" kern="1200" dirty="0" err="1"/>
            <a:t>itself</a:t>
          </a:r>
          <a:r>
            <a:rPr lang="es-ES" sz="1800" kern="1200" dirty="0"/>
            <a:t> </a:t>
          </a:r>
          <a:r>
            <a:rPr lang="es-ES" sz="1800" kern="1200" dirty="0" err="1"/>
            <a:t>with</a:t>
          </a:r>
          <a:r>
            <a:rPr lang="es-ES" sz="1800" kern="1200" dirty="0"/>
            <a:t> Azure SFRP</a:t>
          </a:r>
        </a:p>
      </dsp:txBody>
      <dsp:txXfrm>
        <a:off x="2710656" y="3792008"/>
        <a:ext cx="2706687" cy="16240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68A91-7318-4DC8-914E-431A3CC9AEF5}" type="datetimeFigureOut">
              <a:rPr lang="es-CO" smtClean="0"/>
              <a:t>14/06/2017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784CB-8A86-43C8-9DA1-A00F578FD74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4230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68A91-7318-4DC8-914E-431A3CC9AEF5}" type="datetimeFigureOut">
              <a:rPr lang="es-CO" smtClean="0"/>
              <a:t>14/06/2017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784CB-8A86-43C8-9DA1-A00F578FD74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5694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68A91-7318-4DC8-914E-431A3CC9AEF5}" type="datetimeFigureOut">
              <a:rPr lang="es-CO" smtClean="0"/>
              <a:t>14/06/2017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784CB-8A86-43C8-9DA1-A00F578FD74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34989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68A91-7318-4DC8-914E-431A3CC9AEF5}" type="datetimeFigureOut">
              <a:rPr lang="es-CO" smtClean="0"/>
              <a:t>14/06/2017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784CB-8A86-43C8-9DA1-A00F578FD74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64909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68A91-7318-4DC8-914E-431A3CC9AEF5}" type="datetimeFigureOut">
              <a:rPr lang="es-CO" smtClean="0"/>
              <a:t>14/06/2017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784CB-8A86-43C8-9DA1-A00F578FD74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8105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68A91-7318-4DC8-914E-431A3CC9AEF5}" type="datetimeFigureOut">
              <a:rPr lang="es-CO" smtClean="0"/>
              <a:t>14/06/2017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784CB-8A86-43C8-9DA1-A00F578FD74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8139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68A91-7318-4DC8-914E-431A3CC9AEF5}" type="datetimeFigureOut">
              <a:rPr lang="es-CO" smtClean="0"/>
              <a:t>14/06/2017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784CB-8A86-43C8-9DA1-A00F578FD74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80791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68A91-7318-4DC8-914E-431A3CC9AEF5}" type="datetimeFigureOut">
              <a:rPr lang="es-CO" smtClean="0"/>
              <a:t>14/06/2017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784CB-8A86-43C8-9DA1-A00F578FD74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250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68A91-7318-4DC8-914E-431A3CC9AEF5}" type="datetimeFigureOut">
              <a:rPr lang="es-CO" smtClean="0"/>
              <a:t>14/06/2017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784CB-8A86-43C8-9DA1-A00F578FD74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48556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68A91-7318-4DC8-914E-431A3CC9AEF5}" type="datetimeFigureOut">
              <a:rPr lang="es-CO" smtClean="0"/>
              <a:t>14/06/2017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784CB-8A86-43C8-9DA1-A00F578FD74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92828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68A91-7318-4DC8-914E-431A3CC9AEF5}" type="datetimeFigureOut">
              <a:rPr lang="es-CO" smtClean="0"/>
              <a:t>14/06/2017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784CB-8A86-43C8-9DA1-A00F578FD74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83235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468A91-7318-4DC8-914E-431A3CC9AEF5}" type="datetimeFigureOut">
              <a:rPr lang="es-CO" smtClean="0"/>
              <a:t>14/06/2017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784CB-8A86-43C8-9DA1-A00F578FD74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36425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057" y="0"/>
            <a:ext cx="7075714" cy="707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495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581" y="323849"/>
            <a:ext cx="8060837" cy="4937263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0" y="5261112"/>
            <a:ext cx="12192000" cy="159688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&gt; Las </a:t>
            </a:r>
            <a:r>
              <a:rPr lang="es-CO" sz="3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comparaciones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 son </a:t>
            </a:r>
            <a:r>
              <a:rPr lang="es-CO" sz="3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odiosas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, Pero… [Scaling]</a:t>
            </a:r>
          </a:p>
        </p:txBody>
      </p:sp>
    </p:spTree>
    <p:extLst>
      <p:ext uri="{BB962C8B-B14F-4D97-AF65-F5344CB8AC3E}">
        <p14:creationId xmlns:p14="http://schemas.microsoft.com/office/powerpoint/2010/main" val="1488976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0" y="6209071"/>
            <a:ext cx="12192000" cy="64892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&gt; </a:t>
            </a:r>
            <a:r>
              <a:rPr lang="es-CO" sz="3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Características de los microservicios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+mj-ea"/>
              <a:cs typeface="+mj-cs"/>
            </a:endParaRPr>
          </a:p>
        </p:txBody>
      </p:sp>
      <p:pic>
        <p:nvPicPr>
          <p:cNvPr id="4" name="Imagen 3" descr="Imagen que contiene cosa&#10;&#10;Descripción generada con confianza alt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0"/>
            <a:ext cx="2438400" cy="1415845"/>
          </a:xfrm>
          <a:prstGeom prst="rect">
            <a:avLst/>
          </a:prstGeom>
        </p:spPr>
      </p:pic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1370822937"/>
              </p:ext>
            </p:extLst>
          </p:nvPr>
        </p:nvGraphicFramePr>
        <p:xfrm>
          <a:off x="561007" y="331304"/>
          <a:ext cx="9616663" cy="5764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83501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0" y="6209071"/>
            <a:ext cx="12192000" cy="64892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&gt; </a:t>
            </a:r>
            <a:r>
              <a:rPr lang="es-CO" sz="3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Beneficios de los microservicios I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+mj-ea"/>
              <a:cs typeface="+mj-cs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749" y="129744"/>
            <a:ext cx="5968501" cy="596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26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0" y="6209071"/>
            <a:ext cx="12192000" cy="64892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&gt; </a:t>
            </a:r>
            <a:r>
              <a:rPr lang="es-CO" sz="3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Beneficios de los microservicios II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+mj-ea"/>
              <a:cs typeface="+mj-cs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13" y="613228"/>
            <a:ext cx="6460069" cy="27686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5" name="Imagen 4" descr="Imagen que contiene persona, hombre, cielo, traje&#10;&#10;Descripción generada con confianza muy alt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0820">
            <a:off x="7760601" y="850739"/>
            <a:ext cx="3929327" cy="261019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914" y="3487593"/>
            <a:ext cx="4934857" cy="24674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39521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texto, pizarra&#10;&#10;Descripción generada con confianza alt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824" y="521915"/>
            <a:ext cx="8724147" cy="581417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0" y="6209071"/>
            <a:ext cx="12192000" cy="64892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&gt; </a:t>
            </a:r>
            <a:r>
              <a:rPr lang="es-CO" sz="3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Pensando en microservicios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+mj-ea"/>
              <a:cs typeface="+mj-cs"/>
            </a:endParaRPr>
          </a:p>
        </p:txBody>
      </p:sp>
      <p:pic>
        <p:nvPicPr>
          <p:cNvPr id="9" name="Imagen 8" descr="Imagen que contiene naranja, objeto, rojo, reloj&#10;&#10;Descripción generada con confianza alt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72080">
            <a:off x="53139" y="648166"/>
            <a:ext cx="5920619" cy="158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78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0" y="6209071"/>
            <a:ext cx="12192000" cy="64892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&gt; </a:t>
            </a:r>
            <a:r>
              <a:rPr lang="es-CO" sz="3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Pensando en microservicios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+mj-ea"/>
              <a:cs typeface="+mj-cs"/>
            </a:endParaRPr>
          </a:p>
        </p:txBody>
      </p:sp>
      <p:pic>
        <p:nvPicPr>
          <p:cNvPr id="3" name="Imagen 2" descr="Imagen que contiene animal, primate, mamífero, mono&#10;&#10;Descripción generada con confianza muy alt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79" y="0"/>
            <a:ext cx="11559441" cy="620907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0"/>
            <a:ext cx="2579320" cy="172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98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0" y="6209071"/>
            <a:ext cx="12192000" cy="64892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&gt; </a:t>
            </a:r>
            <a:r>
              <a:rPr lang="es-CO" sz="3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Pensando en microservicios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+mj-ea"/>
              <a:cs typeface="+mj-cs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443271" y="3886200"/>
            <a:ext cx="117487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“Tan sólo porque algo puede estar</a:t>
            </a:r>
          </a:p>
          <a:p>
            <a:r>
              <a:rPr lang="es-ES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distribuido, no significa que debería estar distribuido.”</a:t>
            </a:r>
            <a:endParaRPr lang="es-CO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880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0" y="6209071"/>
            <a:ext cx="12192000" cy="64892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&gt; </a:t>
            </a:r>
            <a:r>
              <a:rPr lang="es-CO" sz="3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Pensando en microservicios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+mj-ea"/>
              <a:cs typeface="+mj-cs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342900"/>
            <a:ext cx="952500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27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0" y="6209071"/>
            <a:ext cx="12192000" cy="64892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&gt; ¿</a:t>
            </a:r>
            <a:r>
              <a:rPr lang="es-CO" sz="3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Cuándo debería pensar en microservicios?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+mj-ea"/>
              <a:cs typeface="+mj-cs"/>
            </a:endParaRPr>
          </a:p>
        </p:txBody>
      </p:sp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2527567888"/>
              </p:ext>
            </p:extLst>
          </p:nvPr>
        </p:nvGraphicFramePr>
        <p:xfrm>
          <a:off x="1016000" y="0"/>
          <a:ext cx="10160000" cy="6138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4308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persona, hombre, edificio, exterior&#10;&#10;Descripción generada con confianza alta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72"/>
          <a:stretch/>
        </p:blipFill>
        <p:spPr>
          <a:xfrm>
            <a:off x="1095375" y="0"/>
            <a:ext cx="10001250" cy="685800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0" y="6209071"/>
            <a:ext cx="12192000" cy="64892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&gt; </a:t>
            </a:r>
            <a:r>
              <a:rPr lang="es-CO" sz="3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Resolviendo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 </a:t>
            </a:r>
            <a:r>
              <a:rPr lang="es-CO" sz="3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mitos sobre microservicios</a:t>
            </a:r>
          </a:p>
        </p:txBody>
      </p:sp>
    </p:spTree>
    <p:extLst>
      <p:ext uri="{BB962C8B-B14F-4D97-AF65-F5344CB8AC3E}">
        <p14:creationId xmlns:p14="http://schemas.microsoft.com/office/powerpoint/2010/main" val="350674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cielo, naturaleza, agua&#10;&#10;Descripción generada con confianza muy alta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53"/>
          <a:stretch/>
        </p:blipFill>
        <p:spPr>
          <a:xfrm>
            <a:off x="-151086" y="-1"/>
            <a:ext cx="12343086" cy="7014779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85021" y="1019230"/>
            <a:ext cx="928651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5400" b="1" dirty="0">
                <a:solidFill>
                  <a:srgbClr val="FF0000"/>
                </a:solidFill>
                <a:effectLst>
                  <a:glow rad="1193800">
                    <a:schemeClr val="accent5">
                      <a:satMod val="175000"/>
                      <a:alpha val="58000"/>
                    </a:schemeClr>
                  </a:glow>
                </a:effectLst>
                <a:latin typeface="Comic Sans MS" panose="030F0702030302020204" pitchFamily="66" charset="0"/>
              </a:rPr>
              <a:t>Creando aplicaciones </a:t>
            </a:r>
          </a:p>
          <a:p>
            <a:r>
              <a:rPr lang="es-CO" sz="5400" b="1" dirty="0">
                <a:solidFill>
                  <a:srgbClr val="FF0000"/>
                </a:solidFill>
                <a:effectLst>
                  <a:glow rad="1193800">
                    <a:schemeClr val="accent5">
                      <a:satMod val="175000"/>
                      <a:alpha val="58000"/>
                    </a:schemeClr>
                  </a:glow>
                </a:effectLst>
                <a:latin typeface="Comic Sans MS" panose="030F0702030302020204" pitchFamily="66" charset="0"/>
              </a:rPr>
              <a:t>altamente escalables con….</a:t>
            </a:r>
          </a:p>
        </p:txBody>
      </p:sp>
    </p:spTree>
    <p:extLst>
      <p:ext uri="{BB962C8B-B14F-4D97-AF65-F5344CB8AC3E}">
        <p14:creationId xmlns:p14="http://schemas.microsoft.com/office/powerpoint/2010/main" val="3064356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persona, hombre, edificio, exterior&#10;&#10;Descripción generada con confianza alta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72"/>
          <a:stretch/>
        </p:blipFill>
        <p:spPr>
          <a:xfrm>
            <a:off x="1095375" y="0"/>
            <a:ext cx="10001250" cy="685800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0" y="6209071"/>
            <a:ext cx="12192000" cy="64892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&gt; </a:t>
            </a:r>
            <a:r>
              <a:rPr lang="es-CO" sz="3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Resolviendo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 </a:t>
            </a:r>
            <a:r>
              <a:rPr lang="es-CO" sz="3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mitos sobre microservicios</a:t>
            </a:r>
          </a:p>
        </p:txBody>
      </p:sp>
      <p:sp>
        <p:nvSpPr>
          <p:cNvPr id="2" name="Rectángulo 1"/>
          <p:cNvSpPr/>
          <p:nvPr/>
        </p:nvSpPr>
        <p:spPr>
          <a:xfrm>
            <a:off x="1095375" y="0"/>
            <a:ext cx="10001250" cy="6209071"/>
          </a:xfrm>
          <a:prstGeom prst="rect">
            <a:avLst/>
          </a:prstGeom>
          <a:solidFill>
            <a:srgbClr val="333333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/>
          <p:cNvSpPr txBox="1"/>
          <p:nvPr/>
        </p:nvSpPr>
        <p:spPr>
          <a:xfrm>
            <a:off x="1416253" y="267860"/>
            <a:ext cx="69813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i="1" dirty="0">
                <a:solidFill>
                  <a:schemeClr val="bg1"/>
                </a:solidFill>
                <a:effectLst>
                  <a:glow rad="101600">
                    <a:schemeClr val="tx1">
                      <a:lumMod val="50000"/>
                      <a:lumOff val="50000"/>
                      <a:alpha val="60000"/>
                    </a:schemeClr>
                  </a:glow>
                </a:effectLst>
                <a:latin typeface="Consolas" panose="020B0609020204030204" pitchFamily="49" charset="0"/>
                <a:cs typeface="Times New Roman" panose="02020603050405020304" pitchFamily="18" charset="0"/>
              </a:rPr>
              <a:t>Desarrollé muchos servicios para </a:t>
            </a:r>
          </a:p>
          <a:p>
            <a:r>
              <a:rPr lang="es-CO" sz="2400" i="1" dirty="0">
                <a:solidFill>
                  <a:schemeClr val="bg1"/>
                </a:solidFill>
                <a:effectLst>
                  <a:glow rad="101600">
                    <a:schemeClr val="tx1">
                      <a:lumMod val="50000"/>
                      <a:lumOff val="50000"/>
                      <a:alpha val="60000"/>
                    </a:schemeClr>
                  </a:glow>
                </a:effectLst>
                <a:latin typeface="Consolas" panose="020B0609020204030204" pitchFamily="49" charset="0"/>
                <a:cs typeface="Times New Roman" panose="02020603050405020304" pitchFamily="18" charset="0"/>
              </a:rPr>
              <a:t>Windows y los tengo en la misma máquina…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172216" y="1563167"/>
            <a:ext cx="8680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CO"/>
            </a:defPPr>
            <a:lvl1pPr>
              <a:defRPr sz="2400" i="1">
                <a:solidFill>
                  <a:schemeClr val="bg1"/>
                </a:solidFill>
                <a:effectLst>
                  <a:glow rad="101600">
                    <a:schemeClr val="tx1">
                      <a:lumMod val="50000"/>
                      <a:lumOff val="50000"/>
                      <a:alpha val="60000"/>
                    </a:schemeClr>
                  </a:glow>
                </a:effectLst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s-CO" dirty="0"/>
              <a:t>Yo puse mi aplicación (full) en una imagen Docker…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4624982" y="2506633"/>
            <a:ext cx="6471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CO"/>
            </a:defPPr>
            <a:lvl1pPr>
              <a:defRPr sz="2400" i="1">
                <a:solidFill>
                  <a:schemeClr val="bg1"/>
                </a:solidFill>
                <a:effectLst>
                  <a:glow rad="101600">
                    <a:schemeClr val="tx1">
                      <a:lumMod val="50000"/>
                      <a:lumOff val="50000"/>
                      <a:alpha val="60000"/>
                    </a:schemeClr>
                  </a:glow>
                </a:effectLst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s-CO" dirty="0"/>
              <a:t>Mi aplicación tiene 2 microservicios…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416253" y="3547464"/>
            <a:ext cx="76610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CO"/>
            </a:defPPr>
            <a:lvl1pPr>
              <a:defRPr sz="2400" i="1">
                <a:solidFill>
                  <a:schemeClr val="bg1"/>
                </a:solidFill>
                <a:effectLst>
                  <a:glow rad="101600">
                    <a:schemeClr val="tx1">
                      <a:lumMod val="50000"/>
                      <a:lumOff val="50000"/>
                      <a:alpha val="60000"/>
                    </a:schemeClr>
                  </a:glow>
                </a:effectLst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s-CO" dirty="0"/>
              <a:t>Escuché la charla de Camilo</a:t>
            </a:r>
          </a:p>
          <a:p>
            <a:r>
              <a:rPr lang="es-CO" dirty="0"/>
              <a:t> y  ahora voy a migrar hacia microservicios…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2925798" y="5343973"/>
            <a:ext cx="766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CO"/>
            </a:defPPr>
            <a:lvl1pPr>
              <a:defRPr sz="2400" i="1">
                <a:solidFill>
                  <a:schemeClr val="bg1"/>
                </a:solidFill>
                <a:effectLst>
                  <a:glow rad="101600">
                    <a:schemeClr val="tx1">
                      <a:lumMod val="50000"/>
                      <a:lumOff val="50000"/>
                      <a:alpha val="60000"/>
                    </a:schemeClr>
                  </a:glow>
                </a:effectLst>
                <a:latin typeface="Consolas" panose="020B0609020204030204" pitchFamily="49" charset="0"/>
                <a:cs typeface="Times New Roman" panose="02020603050405020304" pitchFamily="18" charset="0"/>
              </a:defRPr>
            </a:lvl1pPr>
          </a:lstStyle>
          <a:p>
            <a:r>
              <a:rPr lang="es-CO" dirty="0"/>
              <a:t>1 Microservicio = 1 </a:t>
            </a:r>
            <a:r>
              <a:rPr lang="es-CO" dirty="0" err="1"/>
              <a:t>Bounded</a:t>
            </a:r>
            <a:r>
              <a:rPr lang="es-CO" dirty="0"/>
              <a:t> </a:t>
            </a:r>
            <a:r>
              <a:rPr lang="es-CO" dirty="0" err="1"/>
              <a:t>Context</a:t>
            </a:r>
            <a:r>
              <a:rPr lang="es-CO" dirty="0"/>
              <a:t> (DDD) ¿?</a:t>
            </a:r>
          </a:p>
        </p:txBody>
      </p:sp>
    </p:spTree>
    <p:extLst>
      <p:ext uri="{BB962C8B-B14F-4D97-AF65-F5344CB8AC3E}">
        <p14:creationId xmlns:p14="http://schemas.microsoft.com/office/powerpoint/2010/main" val="1054808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0"/>
            <a:ext cx="8499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249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0" y="6209071"/>
            <a:ext cx="12192000" cy="64892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&gt; </a:t>
            </a:r>
            <a:r>
              <a:rPr lang="es-CO" sz="3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¿Quién utiliza microservicios hoy?</a:t>
            </a:r>
          </a:p>
        </p:txBody>
      </p:sp>
      <p:pic>
        <p:nvPicPr>
          <p:cNvPr id="3" name="Imagen 2" descr="Imagen que contiene imágenes prediseñadas&#10;&#10;Descripción generada con confianza muy alt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578358"/>
            <a:ext cx="3810000" cy="139598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850" y="-286405"/>
            <a:ext cx="4554910" cy="3327400"/>
          </a:xfrm>
          <a:prstGeom prst="rect">
            <a:avLst/>
          </a:prstGeom>
        </p:spPr>
      </p:pic>
      <p:pic>
        <p:nvPicPr>
          <p:cNvPr id="7" name="Imagen 6" descr="Imagen que contiene imágenes prediseñadas&#10;&#10;Descripción generada con confianza muy alt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93" y="2626876"/>
            <a:ext cx="3176588" cy="146483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0" y="2511637"/>
            <a:ext cx="6191250" cy="1428750"/>
          </a:xfrm>
          <a:prstGeom prst="rect">
            <a:avLst/>
          </a:prstGeom>
        </p:spPr>
      </p:pic>
      <p:pic>
        <p:nvPicPr>
          <p:cNvPr id="13" name="Imagen 12" descr="Imagen que contiene cosa&#10;&#10;Descripción generada con confianza muy alta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487" y="3825147"/>
            <a:ext cx="775335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80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" r="645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646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0" y="6209071"/>
            <a:ext cx="12192000" cy="64892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&gt; </a:t>
            </a:r>
            <a:r>
              <a:rPr lang="es-CO" sz="3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Una aproximación a Azure </a:t>
            </a:r>
            <a:r>
              <a:rPr lang="es-CO" sz="32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Service</a:t>
            </a:r>
            <a:r>
              <a:rPr lang="es-CO" sz="3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 </a:t>
            </a:r>
            <a:r>
              <a:rPr lang="es-CO" sz="32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Fabric</a:t>
            </a:r>
            <a:endParaRPr lang="es-CO" sz="32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+mj-ea"/>
              <a:cs typeface="+mj-cs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643269" y="4059991"/>
            <a:ext cx="102439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“Azure </a:t>
            </a:r>
            <a:r>
              <a:rPr lang="es-ES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Service</a:t>
            </a:r>
            <a:r>
              <a:rPr lang="es-E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Fabric</a:t>
            </a:r>
            <a:r>
              <a:rPr lang="es-E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 un organizador de microservicios a través de un clúster de máquinas”</a:t>
            </a:r>
            <a:endParaRPr lang="es-CO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399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0" y="6209071"/>
            <a:ext cx="12192000" cy="64892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&gt; Azure Service Fabric Environment</a:t>
            </a:r>
            <a:endParaRPr lang="es-CO" sz="32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+mj-ea"/>
              <a:cs typeface="+mj-cs"/>
            </a:endParaRPr>
          </a:p>
        </p:txBody>
      </p:sp>
      <p:pic>
        <p:nvPicPr>
          <p:cNvPr id="4" name="Imagen 3" descr="Imagen que contiene captura de pantalla&#10;&#10;Descripción generada con confianza muy alt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71" y="-1"/>
            <a:ext cx="11038348" cy="620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05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0" y="6209071"/>
            <a:ext cx="12192000" cy="64892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&gt; </a:t>
            </a:r>
            <a:r>
              <a:rPr lang="es-CO" sz="32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Service</a:t>
            </a:r>
            <a:r>
              <a:rPr lang="es-CO" sz="3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 </a:t>
            </a:r>
            <a:r>
              <a:rPr lang="es-CO" sz="32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Fabric</a:t>
            </a:r>
            <a:r>
              <a:rPr lang="es-CO" sz="3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 vs Cloud </a:t>
            </a:r>
            <a:r>
              <a:rPr lang="es-CO" sz="32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services</a:t>
            </a:r>
            <a:endParaRPr lang="es-CO" sz="32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+mj-ea"/>
              <a:cs typeface="+mj-cs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97" y="558446"/>
            <a:ext cx="10388605" cy="470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585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0" y="6209071"/>
            <a:ext cx="12192000" cy="64892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&gt; </a:t>
            </a:r>
            <a:r>
              <a:rPr lang="es-CO" sz="32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Service</a:t>
            </a:r>
            <a:r>
              <a:rPr lang="es-CO" sz="3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 </a:t>
            </a:r>
            <a:r>
              <a:rPr lang="es-CO" sz="32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Fabric</a:t>
            </a:r>
            <a:r>
              <a:rPr lang="es-CO" sz="3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 </a:t>
            </a:r>
            <a:r>
              <a:rPr lang="es-CO" sz="32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Infrastructure</a:t>
            </a:r>
            <a:r>
              <a:rPr lang="es-CO" sz="3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 </a:t>
            </a:r>
            <a:r>
              <a:rPr lang="es-CO" sz="32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Services</a:t>
            </a:r>
            <a:endParaRPr lang="es-CO" sz="32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+mj-ea"/>
              <a:cs typeface="+mj-cs"/>
            </a:endParaRPr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2920063219"/>
              </p:ext>
            </p:extLst>
          </p:nvPr>
        </p:nvGraphicFramePr>
        <p:xfrm>
          <a:off x="2032000" y="25584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24512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0" y="6209071"/>
            <a:ext cx="12192000" cy="64892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&gt; </a:t>
            </a:r>
            <a:r>
              <a:rPr lang="es-CO" sz="32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Service</a:t>
            </a:r>
            <a:r>
              <a:rPr lang="es-CO" sz="3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 </a:t>
            </a:r>
            <a:r>
              <a:rPr lang="es-CO" sz="32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Fabric</a:t>
            </a:r>
            <a:r>
              <a:rPr lang="es-CO" sz="3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 </a:t>
            </a:r>
            <a:r>
              <a:rPr lang="es-CO" sz="32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Stateless</a:t>
            </a:r>
            <a:r>
              <a:rPr lang="es-CO" sz="3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 </a:t>
            </a:r>
            <a:r>
              <a:rPr lang="es-CO" sz="32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Application</a:t>
            </a:r>
            <a:endParaRPr lang="es-CO" sz="32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+mj-ea"/>
              <a:cs typeface="+mj-cs"/>
            </a:endParaRPr>
          </a:p>
        </p:txBody>
      </p:sp>
      <p:pic>
        <p:nvPicPr>
          <p:cNvPr id="4" name="Imagen 3" descr="Imagen que contiene texto&#10;&#10;Descripción generada con confianza muy alt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33" y="0"/>
            <a:ext cx="9715500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55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0" y="6209071"/>
            <a:ext cx="12192000" cy="64892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&gt; </a:t>
            </a:r>
            <a:r>
              <a:rPr lang="es-CO" sz="32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Service</a:t>
            </a:r>
            <a:r>
              <a:rPr lang="es-CO" sz="3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 </a:t>
            </a:r>
            <a:r>
              <a:rPr lang="es-CO" sz="32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Fabric</a:t>
            </a:r>
            <a:r>
              <a:rPr lang="es-CO" sz="3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 </a:t>
            </a:r>
            <a:r>
              <a:rPr lang="es-CO" sz="32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Stateful</a:t>
            </a:r>
            <a:r>
              <a:rPr lang="es-CO" sz="3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 </a:t>
            </a:r>
            <a:r>
              <a:rPr lang="es-CO" sz="32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Application</a:t>
            </a:r>
            <a:endParaRPr lang="es-CO" sz="32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+mj-ea"/>
              <a:cs typeface="+mj-cs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230" y="395095"/>
            <a:ext cx="9421540" cy="569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98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274365" y="4863548"/>
            <a:ext cx="67718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&gt; Twitter:  @</a:t>
            </a:r>
            <a:r>
              <a:rPr lang="es-CO" sz="3600" b="1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Mr_Prometheus</a:t>
            </a:r>
            <a:endParaRPr lang="es-CO" sz="3600" b="1" dirty="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s-CO" sz="3600" b="1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&gt; FB: </a:t>
            </a:r>
            <a:r>
              <a:rPr lang="es-CO" sz="3600" b="1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colombianDeveloper</a:t>
            </a:r>
            <a:endParaRPr lang="es-CO" sz="3600" b="1" dirty="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s-CO" sz="3600" b="1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&gt; Blog: en camino…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2524539" y="457200"/>
            <a:ext cx="6771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&gt; Camilo Bernal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848139" y="1166191"/>
            <a:ext cx="7991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es-CO" sz="3200" b="1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curious</a:t>
            </a:r>
            <a:r>
              <a:rPr lang="es-CO" sz="3200" b="1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and </a:t>
            </a:r>
            <a:r>
              <a:rPr lang="es-CO" sz="3200" b="1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passionate</a:t>
            </a:r>
            <a:r>
              <a:rPr lang="es-CO" sz="3200" b="1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s-CO" sz="3200" b="1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developer</a:t>
            </a:r>
            <a:endParaRPr lang="es-CO" sz="3200" b="1" dirty="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722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0" y="5605670"/>
            <a:ext cx="12192000" cy="125232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&gt; </a:t>
            </a:r>
            <a:r>
              <a:rPr lang="es-CO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Service</a:t>
            </a:r>
            <a:r>
              <a:rPr lang="es-CO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 </a:t>
            </a:r>
            <a:r>
              <a:rPr lang="es-CO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Fabric</a:t>
            </a:r>
            <a:r>
              <a:rPr lang="es-CO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 </a:t>
            </a:r>
            <a:r>
              <a:rPr lang="es-CO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Programming</a:t>
            </a:r>
            <a:r>
              <a:rPr lang="es-CO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 </a:t>
            </a:r>
            <a:r>
              <a:rPr lang="es-CO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models</a:t>
            </a:r>
            <a:endParaRPr lang="es-CO" sz="36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+mj-ea"/>
              <a:cs typeface="+mj-cs"/>
            </a:endParaRPr>
          </a:p>
        </p:txBody>
      </p:sp>
      <p:pic>
        <p:nvPicPr>
          <p:cNvPr id="6" name="Imagen 5" descr="Imagen que contiene captura de pantalla&#10;&#10;Descripción generada con confianza muy alta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06"/>
          <a:stretch/>
        </p:blipFill>
        <p:spPr>
          <a:xfrm>
            <a:off x="719782" y="384313"/>
            <a:ext cx="10752435" cy="473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468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0" y="5605670"/>
            <a:ext cx="12192000" cy="125232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&gt; </a:t>
            </a:r>
            <a:r>
              <a:rPr lang="es-CO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Service</a:t>
            </a:r>
            <a:r>
              <a:rPr lang="es-CO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 </a:t>
            </a:r>
            <a:r>
              <a:rPr lang="es-CO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Fabric</a:t>
            </a:r>
            <a:r>
              <a:rPr lang="es-CO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 </a:t>
            </a:r>
            <a:r>
              <a:rPr lang="es-CO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Programming</a:t>
            </a:r>
            <a:r>
              <a:rPr lang="es-CO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 </a:t>
            </a:r>
            <a:r>
              <a:rPr lang="es-CO" sz="3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models</a:t>
            </a:r>
            <a:endParaRPr lang="es-CO" sz="36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+mj-ea"/>
              <a:cs typeface="+mj-cs"/>
            </a:endParaRPr>
          </a:p>
        </p:txBody>
      </p:sp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871505"/>
              </p:ext>
            </p:extLst>
          </p:nvPr>
        </p:nvGraphicFramePr>
        <p:xfrm>
          <a:off x="145774" y="304800"/>
          <a:ext cx="9475304" cy="4744280"/>
        </p:xfrm>
        <a:graphic>
          <a:graphicData uri="http://schemas.openxmlformats.org/drawingml/2006/table">
            <a:tbl>
              <a:tblPr bandRow="1">
                <a:tableStyleId>{B301B821-A1FF-4177-AEE7-76D212191A09}</a:tableStyleId>
              </a:tblPr>
              <a:tblGrid>
                <a:gridCol w="4737652">
                  <a:extLst>
                    <a:ext uri="{9D8B030D-6E8A-4147-A177-3AD203B41FA5}">
                      <a16:colId xmlns:a16="http://schemas.microsoft.com/office/drawing/2014/main" val="3294673409"/>
                    </a:ext>
                  </a:extLst>
                </a:gridCol>
                <a:gridCol w="4737652">
                  <a:extLst>
                    <a:ext uri="{9D8B030D-6E8A-4147-A177-3AD203B41FA5}">
                      <a16:colId xmlns:a16="http://schemas.microsoft.com/office/drawing/2014/main" val="76637973"/>
                    </a:ext>
                  </a:extLst>
                </a:gridCol>
              </a:tblGrid>
              <a:tr h="347908">
                <a:tc>
                  <a:txBody>
                    <a:bodyPr/>
                    <a:lstStyle/>
                    <a:p>
                      <a:pPr algn="ctr"/>
                      <a:r>
                        <a:rPr lang="es-CO" sz="1600" b="1" dirty="0"/>
                        <a:t>API </a:t>
                      </a:r>
                      <a:r>
                        <a:rPr lang="es-CO" sz="1600" b="1" dirty="0" err="1"/>
                        <a:t>Reliable</a:t>
                      </a:r>
                      <a:r>
                        <a:rPr lang="es-CO" sz="1600" b="1" dirty="0"/>
                        <a:t> Actor</a:t>
                      </a:r>
                    </a:p>
                  </a:txBody>
                  <a:tcPr marL="76339" marR="76339" marT="38170" marB="3817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b="1" dirty="0"/>
                        <a:t>API </a:t>
                      </a:r>
                      <a:r>
                        <a:rPr lang="es-CO" sz="1600" b="1" dirty="0" err="1"/>
                        <a:t>Reliable</a:t>
                      </a:r>
                      <a:r>
                        <a:rPr lang="es-CO" sz="1600" b="1" dirty="0"/>
                        <a:t> </a:t>
                      </a:r>
                      <a:r>
                        <a:rPr lang="es-CO" sz="1600" b="1" dirty="0" err="1"/>
                        <a:t>Services</a:t>
                      </a:r>
                      <a:endParaRPr lang="es-CO" sz="1600" b="1" dirty="0"/>
                    </a:p>
                  </a:txBody>
                  <a:tcPr marL="76339" marR="76339" marT="38170" marB="38170" anchor="b"/>
                </a:tc>
                <a:extLst>
                  <a:ext uri="{0D108BD9-81ED-4DB2-BD59-A6C34878D82A}">
                    <a16:rowId xmlns:a16="http://schemas.microsoft.com/office/drawing/2014/main" val="4144694250"/>
                  </a:ext>
                </a:extLst>
              </a:tr>
              <a:tr h="1078355">
                <a:tc>
                  <a:txBody>
                    <a:bodyPr/>
                    <a:lstStyle/>
                    <a:p>
                      <a:r>
                        <a:rPr lang="es-ES" sz="1500"/>
                        <a:t>El escenario implica muchos pequeños objetos o unidades independientes de estado y lógica (algunos ejemplos son los objetos activos de Internet de las cosas o los escenarios de back-end de juegos)</a:t>
                      </a:r>
                    </a:p>
                  </a:txBody>
                  <a:tcPr marL="76339" marR="76339" marT="38170" marB="38170"/>
                </a:tc>
                <a:tc>
                  <a:txBody>
                    <a:bodyPr/>
                    <a:lstStyle/>
                    <a:p>
                      <a:r>
                        <a:rPr lang="es-ES" sz="1500" dirty="0"/>
                        <a:t>Debe mantener la lógica y las consultas en varios componentes y tipos de entidades</a:t>
                      </a:r>
                    </a:p>
                  </a:txBody>
                  <a:tcPr marL="76339" marR="76339" marT="38170" marB="38170"/>
                </a:tc>
                <a:extLst>
                  <a:ext uri="{0D108BD9-81ED-4DB2-BD59-A6C34878D82A}">
                    <a16:rowId xmlns:a16="http://schemas.microsoft.com/office/drawing/2014/main" val="4185785277"/>
                  </a:ext>
                </a:extLst>
              </a:tr>
              <a:tr h="829504">
                <a:tc>
                  <a:txBody>
                    <a:bodyPr/>
                    <a:lstStyle/>
                    <a:p>
                      <a:r>
                        <a:rPr lang="es-ES" sz="1500"/>
                        <a:t>Trabaja con una enorme cantidad de objetos uniproceso mientras sigue pudiendo escalar y mantener la coherencia</a:t>
                      </a:r>
                    </a:p>
                  </a:txBody>
                  <a:tcPr marL="76339" marR="76339" marT="38170" marB="38170"/>
                </a:tc>
                <a:tc>
                  <a:txBody>
                    <a:bodyPr/>
                    <a:lstStyle/>
                    <a:p>
                      <a:r>
                        <a:rPr lang="es-ES" sz="1500"/>
                        <a:t>Utiliza colecciones confiables (como la cola y el diccionario confiables de .NET) para almacenar los estados o entidades</a:t>
                      </a:r>
                    </a:p>
                  </a:txBody>
                  <a:tcPr marL="76339" marR="76339" marT="38170" marB="38170"/>
                </a:tc>
                <a:extLst>
                  <a:ext uri="{0D108BD9-81ED-4DB2-BD59-A6C34878D82A}">
                    <a16:rowId xmlns:a16="http://schemas.microsoft.com/office/drawing/2014/main" val="4043681960"/>
                  </a:ext>
                </a:extLst>
              </a:tr>
              <a:tr h="580654">
                <a:tc>
                  <a:txBody>
                    <a:bodyPr/>
                    <a:lstStyle/>
                    <a:p>
                      <a:r>
                        <a:rPr lang="es-ES" sz="1500"/>
                        <a:t>Quiere que el marco administre la simultaneidad y la granularidad del estado</a:t>
                      </a:r>
                    </a:p>
                  </a:txBody>
                  <a:tcPr marL="76339" marR="76339" marT="38170" marB="38170"/>
                </a:tc>
                <a:tc>
                  <a:txBody>
                    <a:bodyPr/>
                    <a:lstStyle/>
                    <a:p>
                      <a:r>
                        <a:rPr lang="es-ES" sz="1500"/>
                        <a:t>Quiere controlar la granularidad y la simultaneidad del estado</a:t>
                      </a:r>
                    </a:p>
                  </a:txBody>
                  <a:tcPr marL="76339" marR="76339" marT="38170" marB="38170"/>
                </a:tc>
                <a:extLst>
                  <a:ext uri="{0D108BD9-81ED-4DB2-BD59-A6C34878D82A}">
                    <a16:rowId xmlns:a16="http://schemas.microsoft.com/office/drawing/2014/main" val="129992481"/>
                  </a:ext>
                </a:extLst>
              </a:tr>
              <a:tr h="1078355">
                <a:tc>
                  <a:txBody>
                    <a:bodyPr/>
                    <a:lstStyle/>
                    <a:p>
                      <a:r>
                        <a:rPr lang="es-ES" sz="1500"/>
                        <a:t>Quiere que Service Fabric se ocupe de administrar la implementación de la comunicación</a:t>
                      </a:r>
                    </a:p>
                  </a:txBody>
                  <a:tcPr marL="76339" marR="76339" marT="38170" marB="38170"/>
                </a:tc>
                <a:tc>
                  <a:txBody>
                    <a:bodyPr/>
                    <a:lstStyle/>
                    <a:p>
                      <a:r>
                        <a:rPr lang="es-CO" sz="1500"/>
                        <a:t>Quiere tomar decisiones, administrar e implementar los protocolos de comunicación (Web API, WebSockets, Windows Communication Foundation, etc.)</a:t>
                      </a:r>
                    </a:p>
                  </a:txBody>
                  <a:tcPr marL="76339" marR="76339" marT="38170" marB="38170"/>
                </a:tc>
                <a:extLst>
                  <a:ext uri="{0D108BD9-81ED-4DB2-BD59-A6C34878D82A}">
                    <a16:rowId xmlns:a16="http://schemas.microsoft.com/office/drawing/2014/main" val="1742105697"/>
                  </a:ext>
                </a:extLst>
              </a:tr>
              <a:tr h="829504">
                <a:tc>
                  <a:txBody>
                    <a:bodyPr/>
                    <a:lstStyle/>
                    <a:p>
                      <a:r>
                        <a:rPr lang="es-ES" sz="1500"/>
                        <a:t>Quiere que Service Fabric administre el esquema de creación de particiones de los servicios de actores con estado para que sea transparente para usted</a:t>
                      </a:r>
                    </a:p>
                  </a:txBody>
                  <a:tcPr marL="76339" marR="76339" marT="38170" marB="38170"/>
                </a:tc>
                <a:tc>
                  <a:txBody>
                    <a:bodyPr/>
                    <a:lstStyle/>
                    <a:p>
                      <a:r>
                        <a:rPr lang="es-ES" sz="1500" dirty="0"/>
                        <a:t>Quiere controlar el esquema de creación de particiones del servicio con estado</a:t>
                      </a:r>
                    </a:p>
                  </a:txBody>
                  <a:tcPr marL="76339" marR="76339" marT="38170" marB="38170"/>
                </a:tc>
                <a:extLst>
                  <a:ext uri="{0D108BD9-81ED-4DB2-BD59-A6C34878D82A}">
                    <a16:rowId xmlns:a16="http://schemas.microsoft.com/office/drawing/2014/main" val="3710537848"/>
                  </a:ext>
                </a:extLst>
              </a:tr>
            </a:tbl>
          </a:graphicData>
        </a:graphic>
      </p:graphicFrame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626" y="1952645"/>
            <a:ext cx="2095500" cy="2095500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4858412" y="5142709"/>
            <a:ext cx="7149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i="1" dirty="0">
                <a:latin typeface="Consolas" panose="020B0609020204030204" pitchFamily="49" charset="0"/>
              </a:rPr>
              <a:t>https://msdn.microsoft.com/es-es/magazine/mt595752.aspx</a:t>
            </a:r>
          </a:p>
        </p:txBody>
      </p:sp>
    </p:spTree>
    <p:extLst>
      <p:ext uri="{BB962C8B-B14F-4D97-AF65-F5344CB8AC3E}">
        <p14:creationId xmlns:p14="http://schemas.microsoft.com/office/powerpoint/2010/main" val="2388594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0" y="5605670"/>
            <a:ext cx="12192000" cy="125232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&gt; </a:t>
            </a:r>
            <a:r>
              <a:rPr lang="es-CO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Una nota al margen…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3445213" y="3162720"/>
            <a:ext cx="86111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CO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“Muchos de los nuevos </a:t>
            </a:r>
            <a:r>
              <a:rPr lang="es-CO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es-CO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</a:p>
          <a:p>
            <a:pPr algn="r"/>
            <a:r>
              <a:rPr lang="es-CO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 Azure (Por ejemplo </a:t>
            </a:r>
            <a:r>
              <a:rPr lang="es-CO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s-CO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Azure, </a:t>
            </a:r>
            <a:r>
              <a:rPr lang="es-CO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r>
              <a:rPr lang="es-CO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O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s-CO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se ejecutan </a:t>
            </a:r>
          </a:p>
          <a:p>
            <a:pPr algn="r"/>
            <a:r>
              <a:rPr lang="es-CO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sobre Microsoft </a:t>
            </a:r>
            <a:r>
              <a:rPr lang="es-CO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Service</a:t>
            </a:r>
            <a:r>
              <a:rPr lang="es-CO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Fabric</a:t>
            </a:r>
            <a:r>
              <a:rPr lang="es-CO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60665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0" y="5605670"/>
            <a:ext cx="12192000" cy="125232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&gt; </a:t>
            </a:r>
            <a:r>
              <a:rPr lang="es-CO" sz="3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Algunos recursos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25" y="141633"/>
            <a:ext cx="2095500" cy="20955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" y="2332382"/>
            <a:ext cx="3339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i="1" dirty="0" err="1">
                <a:latin typeface="Consolas" panose="020B0609020204030204" pitchFamily="49" charset="0"/>
              </a:rPr>
              <a:t>Microservices</a:t>
            </a:r>
            <a:r>
              <a:rPr lang="es-CO" sz="1600" i="1" dirty="0">
                <a:latin typeface="Consolas" panose="020B0609020204030204" pitchFamily="49" charset="0"/>
              </a:rPr>
              <a:t> </a:t>
            </a:r>
            <a:r>
              <a:rPr lang="es-CO" sz="1600" i="1" dirty="0" err="1">
                <a:latin typeface="Consolas" panose="020B0609020204030204" pitchFamily="49" charset="0"/>
              </a:rPr>
              <a:t>Resource</a:t>
            </a:r>
            <a:r>
              <a:rPr lang="es-CO" sz="1600" i="1" dirty="0">
                <a:latin typeface="Consolas" panose="020B0609020204030204" pitchFamily="49" charset="0"/>
              </a:rPr>
              <a:t> </a:t>
            </a:r>
            <a:r>
              <a:rPr lang="es-CO" sz="1600" i="1" dirty="0" err="1">
                <a:latin typeface="Consolas" panose="020B0609020204030204" pitchFamily="49" charset="0"/>
              </a:rPr>
              <a:t>Guide</a:t>
            </a:r>
            <a:endParaRPr lang="es-CO" sz="1600" i="1" dirty="0">
              <a:latin typeface="Consolas" panose="020B0609020204030204" pitchFamily="49" charset="0"/>
            </a:endParaRPr>
          </a:p>
          <a:p>
            <a:pPr algn="ctr"/>
            <a:r>
              <a:rPr lang="es-CO" sz="1600" i="1" dirty="0" err="1">
                <a:latin typeface="Consolas" panose="020B0609020204030204" pitchFamily="49" charset="0"/>
              </a:rPr>
              <a:t>By</a:t>
            </a:r>
            <a:r>
              <a:rPr lang="es-CO" sz="1600" i="1" dirty="0">
                <a:latin typeface="Consolas" panose="020B0609020204030204" pitchFamily="49" charset="0"/>
              </a:rPr>
              <a:t> Martin </a:t>
            </a:r>
            <a:r>
              <a:rPr lang="es-CO" sz="1600" i="1" dirty="0" err="1">
                <a:latin typeface="Consolas" panose="020B0609020204030204" pitchFamily="49" charset="0"/>
              </a:rPr>
              <a:t>Fowler</a:t>
            </a:r>
            <a:endParaRPr lang="es-CO" sz="1600" i="1" dirty="0">
              <a:latin typeface="Consolas" panose="020B0609020204030204" pitchFamily="49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221" y="207065"/>
            <a:ext cx="2095500" cy="2095500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8839197" y="2332382"/>
            <a:ext cx="3339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i="1" dirty="0">
                <a:latin typeface="Consolas" panose="020B0609020204030204" pitchFamily="49" charset="0"/>
              </a:rPr>
              <a:t>Los microservicios no son para mi (Juan María Hernández  - @</a:t>
            </a:r>
            <a:r>
              <a:rPr lang="es-ES" sz="1600" i="1" dirty="0" err="1">
                <a:latin typeface="Consolas" panose="020B0609020204030204" pitchFamily="49" charset="0"/>
              </a:rPr>
              <a:t>gulnor</a:t>
            </a:r>
            <a:r>
              <a:rPr lang="es-ES" sz="1600" i="1" dirty="0">
                <a:latin typeface="Consolas" panose="020B0609020204030204" pitchFamily="49" charset="0"/>
              </a:rPr>
              <a:t>)</a:t>
            </a:r>
            <a:endParaRPr lang="es-CO" sz="1600" i="1" dirty="0">
              <a:latin typeface="Consolas" panose="020B0609020204030204" pitchFamily="49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799" y="2332382"/>
            <a:ext cx="2095500" cy="2095500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3955775" y="4490252"/>
            <a:ext cx="3339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Consolas" panose="020B0609020204030204" pitchFamily="49" charset="0"/>
              </a:rPr>
              <a:t>Azure Service Fabric Get started (&amp; SDK)</a:t>
            </a:r>
            <a:endParaRPr lang="es-CO" sz="1600" i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7093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086679" y="2829339"/>
            <a:ext cx="107342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&gt; Y que tiene esto que ver con las Azure </a:t>
            </a:r>
            <a:r>
              <a:rPr lang="es-CO" sz="4800" b="1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Functions</a:t>
            </a:r>
            <a:r>
              <a:rPr lang="es-CO" sz="4800" b="1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942057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2643808" y="2617304"/>
            <a:ext cx="6771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&gt; gracias!</a:t>
            </a:r>
          </a:p>
        </p:txBody>
      </p:sp>
    </p:spTree>
    <p:extLst>
      <p:ext uri="{BB962C8B-B14F-4D97-AF65-F5344CB8AC3E}">
        <p14:creationId xmlns:p14="http://schemas.microsoft.com/office/powerpoint/2010/main" val="1679873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9E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34265" cy="6115670"/>
          </a:xfrm>
          <a:prstGeom prst="rect">
            <a:avLst/>
          </a:prstGeom>
        </p:spPr>
      </p:pic>
      <p:grpSp>
        <p:nvGrpSpPr>
          <p:cNvPr id="25" name="Grupo 24"/>
          <p:cNvGrpSpPr/>
          <p:nvPr/>
        </p:nvGrpSpPr>
        <p:grpSpPr>
          <a:xfrm>
            <a:off x="96877" y="6115671"/>
            <a:ext cx="2315255" cy="742329"/>
            <a:chOff x="96877" y="6115671"/>
            <a:chExt cx="2315255" cy="742329"/>
          </a:xfrm>
        </p:grpSpPr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77" y="6115671"/>
              <a:ext cx="742329" cy="742329"/>
            </a:xfrm>
            <a:prstGeom prst="rect">
              <a:avLst/>
            </a:prstGeom>
            <a:effectLst/>
          </p:spPr>
        </p:pic>
        <p:sp>
          <p:nvSpPr>
            <p:cNvPr id="15" name="CuadroTexto 14"/>
            <p:cNvSpPr txBox="1"/>
            <p:nvPr/>
          </p:nvSpPr>
          <p:spPr>
            <a:xfrm>
              <a:off x="707819" y="6302169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>
                  <a:solidFill>
                    <a:schemeClr val="bg1"/>
                  </a:solidFill>
                  <a:latin typeface="Consolas" panose="020B0609020204030204" pitchFamily="49" charset="0"/>
                </a:rPr>
                <a:t>C# Community</a:t>
              </a:r>
            </a:p>
          </p:txBody>
        </p:sp>
      </p:grpSp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50" b="17641"/>
          <a:stretch/>
        </p:blipFill>
        <p:spPr>
          <a:xfrm>
            <a:off x="8126274" y="4527755"/>
            <a:ext cx="4065726" cy="2330246"/>
          </a:xfrm>
          <a:prstGeom prst="rect">
            <a:avLst/>
          </a:prstGeom>
          <a:effectLst/>
        </p:spPr>
      </p:pic>
      <p:sp>
        <p:nvSpPr>
          <p:cNvPr id="24" name="CuadroTexto 23"/>
          <p:cNvSpPr txBox="1"/>
          <p:nvPr/>
        </p:nvSpPr>
        <p:spPr>
          <a:xfrm>
            <a:off x="302419" y="3057835"/>
            <a:ext cx="4219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Microservicios y…</a:t>
            </a:r>
          </a:p>
        </p:txBody>
      </p:sp>
    </p:spTree>
    <p:extLst>
      <p:ext uri="{BB962C8B-B14F-4D97-AF65-F5344CB8AC3E}">
        <p14:creationId xmlns:p14="http://schemas.microsoft.com/office/powerpoint/2010/main" val="2450877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6" name="Imagen 15" descr="Imagen que contiene interior&#10;&#10;Descripción generada con confianza muy alta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07" b="4630"/>
          <a:stretch/>
        </p:blipFill>
        <p:spPr>
          <a:xfrm>
            <a:off x="20" y="10"/>
            <a:ext cx="12191980" cy="5395902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0" y="5261112"/>
            <a:ext cx="12192000" cy="159688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&gt; </a:t>
            </a:r>
            <a:r>
              <a:rPr lang="en-US" sz="4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Algunas</a:t>
            </a:r>
            <a:r>
              <a:rPr lang="en-US" sz="4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 </a:t>
            </a:r>
            <a:r>
              <a:rPr lang="en-US" sz="4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aplicaciones</a:t>
            </a:r>
            <a:r>
              <a:rPr lang="en-US" sz="4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845058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" name="CuadroTexto 4"/>
          <p:cNvSpPr txBox="1"/>
          <p:nvPr/>
        </p:nvSpPr>
        <p:spPr>
          <a:xfrm>
            <a:off x="0" y="5261112"/>
            <a:ext cx="12192000" cy="159688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&gt; </a:t>
            </a:r>
            <a:r>
              <a:rPr lang="en-US" sz="4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Aproximación</a:t>
            </a:r>
            <a:r>
              <a:rPr lang="en-US" sz="4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 a </a:t>
            </a:r>
            <a:r>
              <a:rPr lang="en-US" sz="4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los</a:t>
            </a:r>
            <a:r>
              <a:rPr lang="en-US" sz="4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 </a:t>
            </a:r>
            <a:r>
              <a:rPr lang="en-US" sz="4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microservicios</a:t>
            </a:r>
            <a:endParaRPr lang="en-US" sz="4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+mj-ea"/>
              <a:cs typeface="+mj-cs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81" y="114300"/>
            <a:ext cx="11679037" cy="415290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771900" y="4579490"/>
            <a:ext cx="7909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i="1" baseline="30000" dirty="0">
                <a:solidFill>
                  <a:schemeClr val="accent1"/>
                </a:solidFill>
                <a:latin typeface="Consolas" panose="020B0609020204030204" pitchFamily="49" charset="0"/>
              </a:rPr>
              <a:t>1</a:t>
            </a:r>
            <a:r>
              <a:rPr lang="es-CO" i="1" dirty="0">
                <a:latin typeface="Consolas" panose="020B0609020204030204" pitchFamily="49" charset="0"/>
              </a:rPr>
              <a:t>https://es.wikipedia.org/wiki/Arquitectura_de_microservicios</a:t>
            </a:r>
          </a:p>
        </p:txBody>
      </p:sp>
    </p:spTree>
    <p:extLst>
      <p:ext uri="{BB962C8B-B14F-4D97-AF65-F5344CB8AC3E}">
        <p14:creationId xmlns:p14="http://schemas.microsoft.com/office/powerpoint/2010/main" val="3571670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452" y="0"/>
            <a:ext cx="8991600" cy="505777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0" y="5261112"/>
            <a:ext cx="12192000" cy="159688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&gt; La </a:t>
            </a:r>
            <a:r>
              <a:rPr lang="en-US" sz="4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evolución</a:t>
            </a:r>
            <a:r>
              <a:rPr lang="en-US" sz="4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…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404454" y="6550223"/>
            <a:ext cx="5787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i="1" dirty="0">
                <a:solidFill>
                  <a:schemeClr val="bg1"/>
                </a:solidFill>
              </a:rPr>
              <a:t>http://sergiomaurenzi.blogspot.com.co/2015/04/microservicios-parte-ii.html</a:t>
            </a:r>
          </a:p>
        </p:txBody>
      </p:sp>
    </p:spTree>
    <p:extLst>
      <p:ext uri="{BB962C8B-B14F-4D97-AF65-F5344CB8AC3E}">
        <p14:creationId xmlns:p14="http://schemas.microsoft.com/office/powerpoint/2010/main" val="4259380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8" name="Imagen 7" descr="Imagen que contiene juguete, LEGO, edificio, cosa&#10;&#10;Descripción generada con confianza muy alta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8" b="18340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0" y="6241774"/>
            <a:ext cx="12192000" cy="6162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&gt; </a:t>
            </a:r>
            <a:r>
              <a:rPr lang="es-CO" sz="4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Entendiendo los microservicios</a:t>
            </a:r>
            <a:endParaRPr lang="en-US" sz="4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81740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https://i-msdn.sec.s-msft.com/dynimg/IC8380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302" y="0"/>
            <a:ext cx="9803901" cy="525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uadroTexto 20"/>
          <p:cNvSpPr txBox="1"/>
          <p:nvPr/>
        </p:nvSpPr>
        <p:spPr>
          <a:xfrm>
            <a:off x="0" y="5261112"/>
            <a:ext cx="12192000" cy="159688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&gt; Las </a:t>
            </a:r>
            <a:r>
              <a:rPr lang="es-CO" sz="4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comparaciones</a:t>
            </a:r>
            <a:r>
              <a:rPr lang="en-US" sz="4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 son </a:t>
            </a:r>
            <a:r>
              <a:rPr lang="es-CO" sz="4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odiosas</a:t>
            </a:r>
            <a:r>
              <a:rPr lang="en-US" sz="4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+mj-cs"/>
              </a:rPr>
              <a:t>, Pero…</a:t>
            </a:r>
          </a:p>
        </p:txBody>
      </p:sp>
    </p:spTree>
    <p:extLst>
      <p:ext uri="{BB962C8B-B14F-4D97-AF65-F5344CB8AC3E}">
        <p14:creationId xmlns:p14="http://schemas.microsoft.com/office/powerpoint/2010/main" val="1332524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670</Words>
  <Application>Microsoft Office PowerPoint</Application>
  <PresentationFormat>Panorámica</PresentationFormat>
  <Paragraphs>95</Paragraphs>
  <Slides>35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3" baseType="lpstr">
      <vt:lpstr>Arial</vt:lpstr>
      <vt:lpstr>Calibri</vt:lpstr>
      <vt:lpstr>Calibri Light</vt:lpstr>
      <vt:lpstr>Comic Sans MS</vt:lpstr>
      <vt:lpstr>Consolas</vt:lpstr>
      <vt:lpstr>Lucida Sans Unicode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Camilo Bernal</dc:creator>
  <cp:lastModifiedBy>Camilo Bernal</cp:lastModifiedBy>
  <cp:revision>28</cp:revision>
  <dcterms:created xsi:type="dcterms:W3CDTF">2017-06-14T00:51:12Z</dcterms:created>
  <dcterms:modified xsi:type="dcterms:W3CDTF">2017-06-14T23:59:58Z</dcterms:modified>
</cp:coreProperties>
</file>